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Lst>
  <p:sldSz cy="5143500" cx="9144000"/>
  <p:notesSz cx="6858000" cy="9144000"/>
  <p:embeddedFontLst>
    <p:embeddedFont>
      <p:font typeface="Candal"/>
      <p:regular r:id="rId27"/>
    </p:embeddedFont>
    <p:embeddedFont>
      <p:font typeface="Catamaran"/>
      <p:regular r:id="rId28"/>
      <p:bold r:id="rId29"/>
    </p:embeddedFont>
    <p:embeddedFont>
      <p:font typeface="Playfair Display"/>
      <p:regular r:id="rId30"/>
      <p:bold r:id="rId31"/>
      <p:italic r:id="rId32"/>
      <p:boldItalic r:id="rId33"/>
    </p:embeddedFont>
    <p:embeddedFont>
      <p:font typeface="Cambay"/>
      <p:regular r:id="rId34"/>
      <p:bold r:id="rId35"/>
      <p:italic r:id="rId36"/>
      <p:boldItalic r:id="rId37"/>
    </p:embeddedFont>
    <p:embeddedFont>
      <p:font typeface="Pacifico"/>
      <p:regular r:id="rId38"/>
    </p:embeddedFont>
    <p:embeddedFont>
      <p:font typeface="PT Sans"/>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PTSans-bold.fntdata"/><Relationship Id="rId20" Type="http://schemas.openxmlformats.org/officeDocument/2006/relationships/slide" Target="slides/slide16.xml"/><Relationship Id="rId42" Type="http://schemas.openxmlformats.org/officeDocument/2006/relationships/font" Target="fonts/PTSans-boldItalic.fntdata"/><Relationship Id="rId41" Type="http://schemas.openxmlformats.org/officeDocument/2006/relationships/font" Target="fonts/PTSans-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Catamaran-regular.fntdata"/><Relationship Id="rId27" Type="http://schemas.openxmlformats.org/officeDocument/2006/relationships/font" Target="fonts/Candal-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atamaran-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PlayfairDisplay-bold.fntdata"/><Relationship Id="rId30" Type="http://schemas.openxmlformats.org/officeDocument/2006/relationships/font" Target="fonts/PlayfairDisplay-regular.fntdata"/><Relationship Id="rId11" Type="http://schemas.openxmlformats.org/officeDocument/2006/relationships/slide" Target="slides/slide7.xml"/><Relationship Id="rId33" Type="http://schemas.openxmlformats.org/officeDocument/2006/relationships/font" Target="fonts/PlayfairDisplay-boldItalic.fntdata"/><Relationship Id="rId10" Type="http://schemas.openxmlformats.org/officeDocument/2006/relationships/slide" Target="slides/slide6.xml"/><Relationship Id="rId32" Type="http://schemas.openxmlformats.org/officeDocument/2006/relationships/font" Target="fonts/PlayfairDisplay-italic.fntdata"/><Relationship Id="rId13" Type="http://schemas.openxmlformats.org/officeDocument/2006/relationships/slide" Target="slides/slide9.xml"/><Relationship Id="rId35" Type="http://schemas.openxmlformats.org/officeDocument/2006/relationships/font" Target="fonts/Cambay-bold.fntdata"/><Relationship Id="rId12" Type="http://schemas.openxmlformats.org/officeDocument/2006/relationships/slide" Target="slides/slide8.xml"/><Relationship Id="rId34" Type="http://schemas.openxmlformats.org/officeDocument/2006/relationships/font" Target="fonts/Cambay-regular.fntdata"/><Relationship Id="rId15" Type="http://schemas.openxmlformats.org/officeDocument/2006/relationships/slide" Target="slides/slide11.xml"/><Relationship Id="rId37" Type="http://schemas.openxmlformats.org/officeDocument/2006/relationships/font" Target="fonts/Cambay-boldItalic.fntdata"/><Relationship Id="rId14" Type="http://schemas.openxmlformats.org/officeDocument/2006/relationships/slide" Target="slides/slide10.xml"/><Relationship Id="rId36" Type="http://schemas.openxmlformats.org/officeDocument/2006/relationships/font" Target="fonts/Cambay-italic.fntdata"/><Relationship Id="rId17" Type="http://schemas.openxmlformats.org/officeDocument/2006/relationships/slide" Target="slides/slide13.xml"/><Relationship Id="rId39" Type="http://schemas.openxmlformats.org/officeDocument/2006/relationships/font" Target="fonts/PTSans-regular.fntdata"/><Relationship Id="rId16" Type="http://schemas.openxmlformats.org/officeDocument/2006/relationships/slide" Target="slides/slide12.xml"/><Relationship Id="rId38" Type="http://schemas.openxmlformats.org/officeDocument/2006/relationships/font" Target="fonts/Pacifico-regular.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jpg>
</file>

<file path=ppt/media/image11.gif>
</file>

<file path=ppt/media/image12.gif>
</file>

<file path=ppt/media/image13.gif>
</file>

<file path=ppt/media/image14.gif>
</file>

<file path=ppt/media/image15.gif>
</file>

<file path=ppt/media/image2.gif>
</file>

<file path=ppt/media/image3.gif>
</file>

<file path=ppt/media/image4.gif>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4" name="Shape 1704"/>
        <p:cNvGrpSpPr/>
        <p:nvPr/>
      </p:nvGrpSpPr>
      <p:grpSpPr>
        <a:xfrm>
          <a:off x="0" y="0"/>
          <a:ext cx="0" cy="0"/>
          <a:chOff x="0" y="0"/>
          <a:chExt cx="0" cy="0"/>
        </a:xfrm>
      </p:grpSpPr>
      <p:sp>
        <p:nvSpPr>
          <p:cNvPr id="1705" name="Google Shape;1705;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06" name="Google Shape;170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1" name="Shape 1751"/>
        <p:cNvGrpSpPr/>
        <p:nvPr/>
      </p:nvGrpSpPr>
      <p:grpSpPr>
        <a:xfrm>
          <a:off x="0" y="0"/>
          <a:ext cx="0" cy="0"/>
          <a:chOff x="0" y="0"/>
          <a:chExt cx="0" cy="0"/>
        </a:xfrm>
      </p:grpSpPr>
      <p:sp>
        <p:nvSpPr>
          <p:cNvPr id="1752" name="Google Shape;1752;gea12e8a89e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3" name="Google Shape;1753;gea12e8a89e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6" name="Shape 1756"/>
        <p:cNvGrpSpPr/>
        <p:nvPr/>
      </p:nvGrpSpPr>
      <p:grpSpPr>
        <a:xfrm>
          <a:off x="0" y="0"/>
          <a:ext cx="0" cy="0"/>
          <a:chOff x="0" y="0"/>
          <a:chExt cx="0" cy="0"/>
        </a:xfrm>
      </p:grpSpPr>
      <p:sp>
        <p:nvSpPr>
          <p:cNvPr id="1757" name="Google Shape;1757;gea12e8a89e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8" name="Google Shape;1758;gea12e8a89e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1" name="Shape 1761"/>
        <p:cNvGrpSpPr/>
        <p:nvPr/>
      </p:nvGrpSpPr>
      <p:grpSpPr>
        <a:xfrm>
          <a:off x="0" y="0"/>
          <a:ext cx="0" cy="0"/>
          <a:chOff x="0" y="0"/>
          <a:chExt cx="0" cy="0"/>
        </a:xfrm>
      </p:grpSpPr>
      <p:sp>
        <p:nvSpPr>
          <p:cNvPr id="1762" name="Google Shape;1762;gea12e8a89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3" name="Google Shape;1763;gea12e8a89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6" name="Shape 1766"/>
        <p:cNvGrpSpPr/>
        <p:nvPr/>
      </p:nvGrpSpPr>
      <p:grpSpPr>
        <a:xfrm>
          <a:off x="0" y="0"/>
          <a:ext cx="0" cy="0"/>
          <a:chOff x="0" y="0"/>
          <a:chExt cx="0" cy="0"/>
        </a:xfrm>
      </p:grpSpPr>
      <p:sp>
        <p:nvSpPr>
          <p:cNvPr id="1767" name="Google Shape;1767;gea12e8a89e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8" name="Google Shape;1768;gea12e8a89e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ea12e8a89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ea12e8a89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6" name="Shape 1776"/>
        <p:cNvGrpSpPr/>
        <p:nvPr/>
      </p:nvGrpSpPr>
      <p:grpSpPr>
        <a:xfrm>
          <a:off x="0" y="0"/>
          <a:ext cx="0" cy="0"/>
          <a:chOff x="0" y="0"/>
          <a:chExt cx="0" cy="0"/>
        </a:xfrm>
      </p:grpSpPr>
      <p:sp>
        <p:nvSpPr>
          <p:cNvPr id="1777" name="Google Shape;1777;gea12e8a89e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8" name="Google Shape;1778;gea12e8a89e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1" name="Shape 1781"/>
        <p:cNvGrpSpPr/>
        <p:nvPr/>
      </p:nvGrpSpPr>
      <p:grpSpPr>
        <a:xfrm>
          <a:off x="0" y="0"/>
          <a:ext cx="0" cy="0"/>
          <a:chOff x="0" y="0"/>
          <a:chExt cx="0" cy="0"/>
        </a:xfrm>
      </p:grpSpPr>
      <p:sp>
        <p:nvSpPr>
          <p:cNvPr id="1782" name="Google Shape;1782;gea12e8a89e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3" name="Google Shape;1783;gea12e8a89e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 name="Shape 1786"/>
        <p:cNvGrpSpPr/>
        <p:nvPr/>
      </p:nvGrpSpPr>
      <p:grpSpPr>
        <a:xfrm>
          <a:off x="0" y="0"/>
          <a:ext cx="0" cy="0"/>
          <a:chOff x="0" y="0"/>
          <a:chExt cx="0" cy="0"/>
        </a:xfrm>
      </p:grpSpPr>
      <p:sp>
        <p:nvSpPr>
          <p:cNvPr id="1787" name="Google Shape;1787;gea12e8a89e_0_1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8" name="Google Shape;1788;gea12e8a89e_0_1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1" name="Shape 1791"/>
        <p:cNvGrpSpPr/>
        <p:nvPr/>
      </p:nvGrpSpPr>
      <p:grpSpPr>
        <a:xfrm>
          <a:off x="0" y="0"/>
          <a:ext cx="0" cy="0"/>
          <a:chOff x="0" y="0"/>
          <a:chExt cx="0" cy="0"/>
        </a:xfrm>
      </p:grpSpPr>
      <p:sp>
        <p:nvSpPr>
          <p:cNvPr id="1792" name="Google Shape;1792;gea12e8a89e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3" name="Google Shape;1793;gea12e8a89e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6" name="Shape 1796"/>
        <p:cNvGrpSpPr/>
        <p:nvPr/>
      </p:nvGrpSpPr>
      <p:grpSpPr>
        <a:xfrm>
          <a:off x="0" y="0"/>
          <a:ext cx="0" cy="0"/>
          <a:chOff x="0" y="0"/>
          <a:chExt cx="0" cy="0"/>
        </a:xfrm>
      </p:grpSpPr>
      <p:sp>
        <p:nvSpPr>
          <p:cNvPr id="1797" name="Google Shape;1797;gea12e8a89e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8" name="Google Shape;1798;gea12e8a89e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1" name="Shape 1711"/>
        <p:cNvGrpSpPr/>
        <p:nvPr/>
      </p:nvGrpSpPr>
      <p:grpSpPr>
        <a:xfrm>
          <a:off x="0" y="0"/>
          <a:ext cx="0" cy="0"/>
          <a:chOff x="0" y="0"/>
          <a:chExt cx="0" cy="0"/>
        </a:xfrm>
      </p:grpSpPr>
      <p:sp>
        <p:nvSpPr>
          <p:cNvPr id="1712" name="Google Shape;1712;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3" name="Google Shape;1713;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1" name="Shape 1801"/>
        <p:cNvGrpSpPr/>
        <p:nvPr/>
      </p:nvGrpSpPr>
      <p:grpSpPr>
        <a:xfrm>
          <a:off x="0" y="0"/>
          <a:ext cx="0" cy="0"/>
          <a:chOff x="0" y="0"/>
          <a:chExt cx="0" cy="0"/>
        </a:xfrm>
      </p:grpSpPr>
      <p:sp>
        <p:nvSpPr>
          <p:cNvPr id="1802" name="Google Shape;1802;geaf4992ac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3" name="Google Shape;1803;geaf4992ac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6" name="Shape 1806"/>
        <p:cNvGrpSpPr/>
        <p:nvPr/>
      </p:nvGrpSpPr>
      <p:grpSpPr>
        <a:xfrm>
          <a:off x="0" y="0"/>
          <a:ext cx="0" cy="0"/>
          <a:chOff x="0" y="0"/>
          <a:chExt cx="0" cy="0"/>
        </a:xfrm>
      </p:grpSpPr>
      <p:sp>
        <p:nvSpPr>
          <p:cNvPr id="1807" name="Google Shape;1807;p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8" name="Google Shape;1808;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2" name="Shape 1812"/>
        <p:cNvGrpSpPr/>
        <p:nvPr/>
      </p:nvGrpSpPr>
      <p:grpSpPr>
        <a:xfrm>
          <a:off x="0" y="0"/>
          <a:ext cx="0" cy="0"/>
          <a:chOff x="0" y="0"/>
          <a:chExt cx="0" cy="0"/>
        </a:xfrm>
      </p:grpSpPr>
      <p:sp>
        <p:nvSpPr>
          <p:cNvPr id="1813" name="Google Shape;1813;p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4" name="Google Shape;1814;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6" name="Shape 1716"/>
        <p:cNvGrpSpPr/>
        <p:nvPr/>
      </p:nvGrpSpPr>
      <p:grpSpPr>
        <a:xfrm>
          <a:off x="0" y="0"/>
          <a:ext cx="0" cy="0"/>
          <a:chOff x="0" y="0"/>
          <a:chExt cx="0" cy="0"/>
        </a:xfrm>
      </p:grpSpPr>
      <p:sp>
        <p:nvSpPr>
          <p:cNvPr id="1717" name="Google Shape;1717;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8" name="Google Shape;1718;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1" name="Shape 1721"/>
        <p:cNvGrpSpPr/>
        <p:nvPr/>
      </p:nvGrpSpPr>
      <p:grpSpPr>
        <a:xfrm>
          <a:off x="0" y="0"/>
          <a:ext cx="0" cy="0"/>
          <a:chOff x="0" y="0"/>
          <a:chExt cx="0" cy="0"/>
        </a:xfrm>
      </p:grpSpPr>
      <p:sp>
        <p:nvSpPr>
          <p:cNvPr id="1722" name="Google Shape;1722;gea12e8a89e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3" name="Google Shape;1723;gea12e8a89e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6" name="Shape 1726"/>
        <p:cNvGrpSpPr/>
        <p:nvPr/>
      </p:nvGrpSpPr>
      <p:grpSpPr>
        <a:xfrm>
          <a:off x="0" y="0"/>
          <a:ext cx="0" cy="0"/>
          <a:chOff x="0" y="0"/>
          <a:chExt cx="0" cy="0"/>
        </a:xfrm>
      </p:grpSpPr>
      <p:sp>
        <p:nvSpPr>
          <p:cNvPr id="1727" name="Google Shape;1727;gea12e8a89e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8" name="Google Shape;1728;gea12e8a89e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1" name="Shape 1731"/>
        <p:cNvGrpSpPr/>
        <p:nvPr/>
      </p:nvGrpSpPr>
      <p:grpSpPr>
        <a:xfrm>
          <a:off x="0" y="0"/>
          <a:ext cx="0" cy="0"/>
          <a:chOff x="0" y="0"/>
          <a:chExt cx="0" cy="0"/>
        </a:xfrm>
      </p:grpSpPr>
      <p:sp>
        <p:nvSpPr>
          <p:cNvPr id="1732" name="Google Shape;1732;gea12e8a89e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3" name="Google Shape;1733;gea12e8a89e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6" name="Shape 1736"/>
        <p:cNvGrpSpPr/>
        <p:nvPr/>
      </p:nvGrpSpPr>
      <p:grpSpPr>
        <a:xfrm>
          <a:off x="0" y="0"/>
          <a:ext cx="0" cy="0"/>
          <a:chOff x="0" y="0"/>
          <a:chExt cx="0" cy="0"/>
        </a:xfrm>
      </p:grpSpPr>
      <p:sp>
        <p:nvSpPr>
          <p:cNvPr id="1737" name="Google Shape;1737;gea12e8a89e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8" name="Google Shape;1738;gea12e8a89e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1" name="Shape 1741"/>
        <p:cNvGrpSpPr/>
        <p:nvPr/>
      </p:nvGrpSpPr>
      <p:grpSpPr>
        <a:xfrm>
          <a:off x="0" y="0"/>
          <a:ext cx="0" cy="0"/>
          <a:chOff x="0" y="0"/>
          <a:chExt cx="0" cy="0"/>
        </a:xfrm>
      </p:grpSpPr>
      <p:sp>
        <p:nvSpPr>
          <p:cNvPr id="1742" name="Google Shape;1742;gea12e8a89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3" name="Google Shape;1743;gea12e8a89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6" name="Shape 1746"/>
        <p:cNvGrpSpPr/>
        <p:nvPr/>
      </p:nvGrpSpPr>
      <p:grpSpPr>
        <a:xfrm>
          <a:off x="0" y="0"/>
          <a:ext cx="0" cy="0"/>
          <a:chOff x="0" y="0"/>
          <a:chExt cx="0" cy="0"/>
        </a:xfrm>
      </p:grpSpPr>
      <p:sp>
        <p:nvSpPr>
          <p:cNvPr id="1747" name="Google Shape;1747;gea12e8a89e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8" name="Google Shape;1748;gea12e8a89e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rot="-9900082">
            <a:off x="-193585" y="-1054736"/>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 name="Google Shape;10;p2"/>
          <p:cNvGrpSpPr/>
          <p:nvPr/>
        </p:nvGrpSpPr>
        <p:grpSpPr>
          <a:xfrm rot="-4033384">
            <a:off x="7427705" y="3579803"/>
            <a:ext cx="1829315" cy="2127181"/>
            <a:chOff x="-487512" y="4053513"/>
            <a:chExt cx="1170400" cy="1360975"/>
          </a:xfrm>
        </p:grpSpPr>
        <p:sp>
          <p:nvSpPr>
            <p:cNvPr id="11" name="Google Shape;11;p2"/>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 name="Google Shape;13;p2"/>
          <p:cNvSpPr/>
          <p:nvPr/>
        </p:nvSpPr>
        <p:spPr>
          <a:xfrm rot="4500082">
            <a:off x="-602203" y="3446653"/>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a:off x="1296700" y="-13900"/>
            <a:ext cx="2539346" cy="1065567"/>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 name="Google Shape;15;p2"/>
          <p:cNvGrpSpPr/>
          <p:nvPr/>
        </p:nvGrpSpPr>
        <p:grpSpPr>
          <a:xfrm rot="-1799901">
            <a:off x="-360974" y="-24886"/>
            <a:ext cx="1611115" cy="1334942"/>
            <a:chOff x="1338850" y="820050"/>
            <a:chExt cx="1484825" cy="1230300"/>
          </a:xfrm>
        </p:grpSpPr>
        <p:sp>
          <p:nvSpPr>
            <p:cNvPr id="16" name="Google Shape;16;p2"/>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2"/>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 name="Google Shape;18;p2"/>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2"/>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2"/>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2"/>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 name="Google Shape;22;p2"/>
          <p:cNvGrpSpPr/>
          <p:nvPr/>
        </p:nvGrpSpPr>
        <p:grpSpPr>
          <a:xfrm flipH="1">
            <a:off x="7731225" y="-64898"/>
            <a:ext cx="1321154" cy="1760822"/>
            <a:chOff x="3234469" y="201952"/>
            <a:chExt cx="1261967" cy="1681939"/>
          </a:xfrm>
        </p:grpSpPr>
        <p:sp>
          <p:nvSpPr>
            <p:cNvPr id="23" name="Google Shape;23;p2"/>
            <p:cNvSpPr/>
            <p:nvPr/>
          </p:nvSpPr>
          <p:spPr>
            <a:xfrm>
              <a:off x="3234469" y="1333255"/>
              <a:ext cx="748150" cy="550636"/>
            </a:xfrm>
            <a:custGeom>
              <a:rect b="b" l="l" r="r" t="t"/>
              <a:pathLst>
                <a:path extrusionOk="0" h="24432" w="29926">
                  <a:moveTo>
                    <a:pt x="12778" y="0"/>
                  </a:moveTo>
                  <a:cubicBezTo>
                    <a:pt x="8341" y="0"/>
                    <a:pt x="4405" y="1919"/>
                    <a:pt x="2657" y="6446"/>
                  </a:cubicBezTo>
                  <a:cubicBezTo>
                    <a:pt x="1" y="13238"/>
                    <a:pt x="3384" y="20907"/>
                    <a:pt x="10201" y="23539"/>
                  </a:cubicBezTo>
                  <a:cubicBezTo>
                    <a:pt x="11770" y="24144"/>
                    <a:pt x="13383" y="24431"/>
                    <a:pt x="14968" y="24431"/>
                  </a:cubicBezTo>
                  <a:cubicBezTo>
                    <a:pt x="20271" y="24431"/>
                    <a:pt x="25268" y="21218"/>
                    <a:pt x="27294" y="15970"/>
                  </a:cubicBezTo>
                  <a:cubicBezTo>
                    <a:pt x="29926" y="9178"/>
                    <a:pt x="26492" y="4015"/>
                    <a:pt x="19675" y="1383"/>
                  </a:cubicBezTo>
                  <a:cubicBezTo>
                    <a:pt x="17394" y="491"/>
                    <a:pt x="15022" y="0"/>
                    <a:pt x="12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 name="Google Shape;24;p2"/>
            <p:cNvSpPr/>
            <p:nvPr/>
          </p:nvSpPr>
          <p:spPr>
            <a:xfrm>
              <a:off x="3770836" y="909318"/>
              <a:ext cx="725600" cy="516449"/>
            </a:xfrm>
            <a:custGeom>
              <a:rect b="b" l="l" r="r" t="t"/>
              <a:pathLst>
                <a:path extrusionOk="0" h="24514" w="29024">
                  <a:moveTo>
                    <a:pt x="17001" y="1"/>
                  </a:moveTo>
                  <a:cubicBezTo>
                    <a:pt x="15707" y="1"/>
                    <a:pt x="14335" y="167"/>
                    <a:pt x="12908" y="494"/>
                  </a:cubicBezTo>
                  <a:cubicBezTo>
                    <a:pt x="5790" y="2123"/>
                    <a:pt x="1" y="7135"/>
                    <a:pt x="1630" y="14228"/>
                  </a:cubicBezTo>
                  <a:cubicBezTo>
                    <a:pt x="3032" y="20355"/>
                    <a:pt x="8483" y="24514"/>
                    <a:pt x="14513" y="24514"/>
                  </a:cubicBezTo>
                  <a:cubicBezTo>
                    <a:pt x="15488" y="24514"/>
                    <a:pt x="16478" y="24405"/>
                    <a:pt x="17469" y="24178"/>
                  </a:cubicBezTo>
                  <a:cubicBezTo>
                    <a:pt x="24587" y="22549"/>
                    <a:pt x="29023" y="15456"/>
                    <a:pt x="27394" y="8338"/>
                  </a:cubicBezTo>
                  <a:cubicBezTo>
                    <a:pt x="26092" y="2648"/>
                    <a:pt x="22162" y="1"/>
                    <a:pt x="170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2"/>
            <p:cNvSpPr/>
            <p:nvPr/>
          </p:nvSpPr>
          <p:spPr>
            <a:xfrm>
              <a:off x="3365100" y="574098"/>
              <a:ext cx="486875" cy="303750"/>
            </a:xfrm>
            <a:custGeom>
              <a:rect b="b" l="l" r="r" t="t"/>
              <a:pathLst>
                <a:path extrusionOk="0" h="12150" w="19475">
                  <a:moveTo>
                    <a:pt x="13279" y="0"/>
                  </a:moveTo>
                  <a:cubicBezTo>
                    <a:pt x="12191" y="0"/>
                    <a:pt x="11066" y="169"/>
                    <a:pt x="10001" y="620"/>
                  </a:cubicBezTo>
                  <a:cubicBezTo>
                    <a:pt x="5740" y="2425"/>
                    <a:pt x="1" y="12149"/>
                    <a:pt x="1" y="12149"/>
                  </a:cubicBezTo>
                  <a:cubicBezTo>
                    <a:pt x="1" y="12149"/>
                    <a:pt x="9274" y="10746"/>
                    <a:pt x="13535" y="8941"/>
                  </a:cubicBezTo>
                  <a:cubicBezTo>
                    <a:pt x="17795" y="7137"/>
                    <a:pt x="19475" y="1523"/>
                    <a:pt x="19475" y="1523"/>
                  </a:cubicBezTo>
                  <a:cubicBezTo>
                    <a:pt x="19475" y="1523"/>
                    <a:pt x="16542" y="0"/>
                    <a:pt x="132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2"/>
            <p:cNvSpPr/>
            <p:nvPr/>
          </p:nvSpPr>
          <p:spPr>
            <a:xfrm>
              <a:off x="3627968" y="201952"/>
              <a:ext cx="438625" cy="1281825"/>
            </a:xfrm>
            <a:custGeom>
              <a:rect b="b" l="l" r="r" t="t"/>
              <a:pathLst>
                <a:path extrusionOk="0" h="40126" w="17545">
                  <a:moveTo>
                    <a:pt x="8171" y="0"/>
                  </a:moveTo>
                  <a:lnTo>
                    <a:pt x="9148" y="2055"/>
                  </a:lnTo>
                  <a:cubicBezTo>
                    <a:pt x="9383" y="2534"/>
                    <a:pt x="9619" y="3014"/>
                    <a:pt x="9853" y="3497"/>
                  </a:cubicBezTo>
                  <a:lnTo>
                    <a:pt x="9853" y="3497"/>
                  </a:lnTo>
                  <a:cubicBezTo>
                    <a:pt x="9906" y="3736"/>
                    <a:pt x="9944" y="3986"/>
                    <a:pt x="9975" y="4236"/>
                  </a:cubicBezTo>
                  <a:cubicBezTo>
                    <a:pt x="10050" y="5013"/>
                    <a:pt x="10025" y="5840"/>
                    <a:pt x="9950" y="6642"/>
                  </a:cubicBezTo>
                  <a:cubicBezTo>
                    <a:pt x="9825" y="8296"/>
                    <a:pt x="9524" y="9925"/>
                    <a:pt x="9173" y="11554"/>
                  </a:cubicBezTo>
                  <a:cubicBezTo>
                    <a:pt x="8471" y="14787"/>
                    <a:pt x="7544" y="17995"/>
                    <a:pt x="6567" y="21178"/>
                  </a:cubicBezTo>
                  <a:cubicBezTo>
                    <a:pt x="5564" y="24361"/>
                    <a:pt x="4512" y="27544"/>
                    <a:pt x="3409" y="30677"/>
                  </a:cubicBezTo>
                  <a:lnTo>
                    <a:pt x="1730" y="35414"/>
                  </a:lnTo>
                  <a:lnTo>
                    <a:pt x="0" y="40126"/>
                  </a:lnTo>
                  <a:cubicBezTo>
                    <a:pt x="702" y="38597"/>
                    <a:pt x="1379" y="37068"/>
                    <a:pt x="2030" y="35539"/>
                  </a:cubicBezTo>
                  <a:cubicBezTo>
                    <a:pt x="2682" y="33985"/>
                    <a:pt x="3309" y="32432"/>
                    <a:pt x="3910" y="30878"/>
                  </a:cubicBezTo>
                  <a:cubicBezTo>
                    <a:pt x="5138" y="27770"/>
                    <a:pt x="6291" y="24612"/>
                    <a:pt x="7344" y="21429"/>
                  </a:cubicBezTo>
                  <a:cubicBezTo>
                    <a:pt x="7870" y="19850"/>
                    <a:pt x="8371" y="18246"/>
                    <a:pt x="8822" y="16617"/>
                  </a:cubicBezTo>
                  <a:cubicBezTo>
                    <a:pt x="9273" y="15013"/>
                    <a:pt x="9700" y="13384"/>
                    <a:pt x="10050" y="11730"/>
                  </a:cubicBezTo>
                  <a:cubicBezTo>
                    <a:pt x="10401" y="10076"/>
                    <a:pt x="10677" y="8421"/>
                    <a:pt x="10802" y="6717"/>
                  </a:cubicBezTo>
                  <a:cubicBezTo>
                    <a:pt x="10836" y="6340"/>
                    <a:pt x="10854" y="5962"/>
                    <a:pt x="10856" y="5583"/>
                  </a:cubicBezTo>
                  <a:lnTo>
                    <a:pt x="10856" y="5583"/>
                  </a:lnTo>
                  <a:cubicBezTo>
                    <a:pt x="11031" y="5952"/>
                    <a:pt x="11206" y="6322"/>
                    <a:pt x="11379" y="6692"/>
                  </a:cubicBezTo>
                  <a:cubicBezTo>
                    <a:pt x="12106" y="8246"/>
                    <a:pt x="12857" y="9800"/>
                    <a:pt x="13559" y="11379"/>
                  </a:cubicBezTo>
                  <a:cubicBezTo>
                    <a:pt x="14261" y="12933"/>
                    <a:pt x="14988" y="14487"/>
                    <a:pt x="15639" y="16091"/>
                  </a:cubicBezTo>
                  <a:cubicBezTo>
                    <a:pt x="16316" y="17670"/>
                    <a:pt x="16968" y="19249"/>
                    <a:pt x="17544" y="20878"/>
                  </a:cubicBezTo>
                  <a:cubicBezTo>
                    <a:pt x="17093" y="19223"/>
                    <a:pt x="16517" y="17594"/>
                    <a:pt x="15915" y="15965"/>
                  </a:cubicBezTo>
                  <a:cubicBezTo>
                    <a:pt x="15314" y="14361"/>
                    <a:pt x="14687" y="12757"/>
                    <a:pt x="14010" y="11178"/>
                  </a:cubicBezTo>
                  <a:cubicBezTo>
                    <a:pt x="13359" y="9574"/>
                    <a:pt x="12682" y="7995"/>
                    <a:pt x="11980" y="6416"/>
                  </a:cubicBezTo>
                  <a:cubicBezTo>
                    <a:pt x="11550" y="5448"/>
                    <a:pt x="11120" y="4480"/>
                    <a:pt x="10684" y="3518"/>
                  </a:cubicBezTo>
                  <a:lnTo>
                    <a:pt x="10684" y="3518"/>
                  </a:lnTo>
                  <a:cubicBezTo>
                    <a:pt x="10639" y="3287"/>
                    <a:pt x="10581" y="3056"/>
                    <a:pt x="10502" y="2832"/>
                  </a:cubicBezTo>
                  <a:cubicBezTo>
                    <a:pt x="10351" y="2406"/>
                    <a:pt x="10126" y="1955"/>
                    <a:pt x="9775" y="1604"/>
                  </a:cubicBezTo>
                  <a:lnTo>
                    <a:pt x="817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 name="Google Shape;27;p2"/>
          <p:cNvSpPr/>
          <p:nvPr/>
        </p:nvSpPr>
        <p:spPr>
          <a:xfrm>
            <a:off x="1475947" y="2154130"/>
            <a:ext cx="220591" cy="181983"/>
          </a:xfrm>
          <a:custGeom>
            <a:rect b="b" l="l" r="r" t="t"/>
            <a:pathLst>
              <a:path extrusionOk="0" h="3706" w="4492">
                <a:moveTo>
                  <a:pt x="1577" y="0"/>
                </a:moveTo>
                <a:cubicBezTo>
                  <a:pt x="1530" y="0"/>
                  <a:pt x="1481" y="22"/>
                  <a:pt x="1429" y="71"/>
                </a:cubicBezTo>
                <a:cubicBezTo>
                  <a:pt x="978" y="498"/>
                  <a:pt x="1554" y="1224"/>
                  <a:pt x="1554" y="1224"/>
                </a:cubicBezTo>
                <a:cubicBezTo>
                  <a:pt x="1554" y="1224"/>
                  <a:pt x="1" y="1801"/>
                  <a:pt x="101" y="2277"/>
                </a:cubicBezTo>
                <a:cubicBezTo>
                  <a:pt x="130" y="2408"/>
                  <a:pt x="298" y="2454"/>
                  <a:pt x="523" y="2454"/>
                </a:cubicBezTo>
                <a:cubicBezTo>
                  <a:pt x="1072" y="2454"/>
                  <a:pt x="1955" y="2177"/>
                  <a:pt x="1955" y="2177"/>
                </a:cubicBezTo>
                <a:cubicBezTo>
                  <a:pt x="1955" y="2177"/>
                  <a:pt x="2202" y="3706"/>
                  <a:pt x="2451" y="3706"/>
                </a:cubicBezTo>
                <a:cubicBezTo>
                  <a:pt x="2453" y="3706"/>
                  <a:pt x="2455" y="3706"/>
                  <a:pt x="2457" y="3706"/>
                </a:cubicBezTo>
                <a:cubicBezTo>
                  <a:pt x="2732" y="3655"/>
                  <a:pt x="2657" y="2277"/>
                  <a:pt x="2657" y="2277"/>
                </a:cubicBezTo>
                <a:cubicBezTo>
                  <a:pt x="2657" y="2277"/>
                  <a:pt x="4286" y="2102"/>
                  <a:pt x="4437" y="1575"/>
                </a:cubicBezTo>
                <a:cubicBezTo>
                  <a:pt x="4491" y="1419"/>
                  <a:pt x="4333" y="1365"/>
                  <a:pt x="4090" y="1365"/>
                </a:cubicBezTo>
                <a:cubicBezTo>
                  <a:pt x="3555" y="1365"/>
                  <a:pt x="2607" y="1625"/>
                  <a:pt x="2607" y="1625"/>
                </a:cubicBezTo>
                <a:cubicBezTo>
                  <a:pt x="2607" y="1625"/>
                  <a:pt x="3885" y="347"/>
                  <a:pt x="3309" y="46"/>
                </a:cubicBezTo>
                <a:cubicBezTo>
                  <a:pt x="3254" y="15"/>
                  <a:pt x="3199" y="1"/>
                  <a:pt x="3144" y="1"/>
                </a:cubicBezTo>
                <a:cubicBezTo>
                  <a:pt x="2619" y="1"/>
                  <a:pt x="2106" y="1274"/>
                  <a:pt x="2106" y="1274"/>
                </a:cubicBezTo>
                <a:cubicBezTo>
                  <a:pt x="2106" y="1274"/>
                  <a:pt x="1929" y="0"/>
                  <a:pt x="15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2"/>
          <p:cNvSpPr/>
          <p:nvPr/>
        </p:nvSpPr>
        <p:spPr>
          <a:xfrm>
            <a:off x="7637147" y="289330"/>
            <a:ext cx="220591" cy="181983"/>
          </a:xfrm>
          <a:custGeom>
            <a:rect b="b" l="l" r="r" t="t"/>
            <a:pathLst>
              <a:path extrusionOk="0" h="3706" w="4492">
                <a:moveTo>
                  <a:pt x="1577" y="0"/>
                </a:moveTo>
                <a:cubicBezTo>
                  <a:pt x="1530" y="0"/>
                  <a:pt x="1481" y="22"/>
                  <a:pt x="1429" y="71"/>
                </a:cubicBezTo>
                <a:cubicBezTo>
                  <a:pt x="978" y="498"/>
                  <a:pt x="1554" y="1224"/>
                  <a:pt x="1554" y="1224"/>
                </a:cubicBezTo>
                <a:cubicBezTo>
                  <a:pt x="1554" y="1224"/>
                  <a:pt x="1" y="1801"/>
                  <a:pt x="101" y="2277"/>
                </a:cubicBezTo>
                <a:cubicBezTo>
                  <a:pt x="130" y="2408"/>
                  <a:pt x="298" y="2454"/>
                  <a:pt x="523" y="2454"/>
                </a:cubicBezTo>
                <a:cubicBezTo>
                  <a:pt x="1072" y="2454"/>
                  <a:pt x="1955" y="2177"/>
                  <a:pt x="1955" y="2177"/>
                </a:cubicBezTo>
                <a:cubicBezTo>
                  <a:pt x="1955" y="2177"/>
                  <a:pt x="2202" y="3706"/>
                  <a:pt x="2451" y="3706"/>
                </a:cubicBezTo>
                <a:cubicBezTo>
                  <a:pt x="2453" y="3706"/>
                  <a:pt x="2455" y="3706"/>
                  <a:pt x="2457" y="3706"/>
                </a:cubicBezTo>
                <a:cubicBezTo>
                  <a:pt x="2732" y="3655"/>
                  <a:pt x="2657" y="2277"/>
                  <a:pt x="2657" y="2277"/>
                </a:cubicBezTo>
                <a:cubicBezTo>
                  <a:pt x="2657" y="2277"/>
                  <a:pt x="4286" y="2102"/>
                  <a:pt x="4437" y="1575"/>
                </a:cubicBezTo>
                <a:cubicBezTo>
                  <a:pt x="4491" y="1419"/>
                  <a:pt x="4333" y="1365"/>
                  <a:pt x="4090" y="1365"/>
                </a:cubicBezTo>
                <a:cubicBezTo>
                  <a:pt x="3555" y="1365"/>
                  <a:pt x="2607" y="1625"/>
                  <a:pt x="2607" y="1625"/>
                </a:cubicBezTo>
                <a:cubicBezTo>
                  <a:pt x="2607" y="1625"/>
                  <a:pt x="3885" y="347"/>
                  <a:pt x="3309" y="46"/>
                </a:cubicBezTo>
                <a:cubicBezTo>
                  <a:pt x="3254" y="15"/>
                  <a:pt x="3199" y="1"/>
                  <a:pt x="3144" y="1"/>
                </a:cubicBezTo>
                <a:cubicBezTo>
                  <a:pt x="2619" y="1"/>
                  <a:pt x="2106" y="1274"/>
                  <a:pt x="2106" y="1274"/>
                </a:cubicBezTo>
                <a:cubicBezTo>
                  <a:pt x="2106" y="1274"/>
                  <a:pt x="1929" y="0"/>
                  <a:pt x="15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2"/>
          <p:cNvSpPr/>
          <p:nvPr/>
        </p:nvSpPr>
        <p:spPr>
          <a:xfrm rot="3599965">
            <a:off x="6609100" y="3825982"/>
            <a:ext cx="1753079" cy="2150706"/>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2"/>
          <p:cNvSpPr/>
          <p:nvPr/>
        </p:nvSpPr>
        <p:spPr>
          <a:xfrm rot="5400000">
            <a:off x="4121976" y="-472211"/>
            <a:ext cx="810147" cy="872043"/>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8569615" y="1877301"/>
            <a:ext cx="2558339" cy="2037080"/>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 name="Google Shape;32;p2"/>
          <p:cNvGrpSpPr/>
          <p:nvPr/>
        </p:nvGrpSpPr>
        <p:grpSpPr>
          <a:xfrm flipH="1" rot="865281">
            <a:off x="3118200" y="4067481"/>
            <a:ext cx="1321068" cy="1605295"/>
            <a:chOff x="1440625" y="2426250"/>
            <a:chExt cx="973700" cy="1183000"/>
          </a:xfrm>
        </p:grpSpPr>
        <p:sp>
          <p:nvSpPr>
            <p:cNvPr id="33" name="Google Shape;33;p2"/>
            <p:cNvSpPr/>
            <p:nvPr/>
          </p:nvSpPr>
          <p:spPr>
            <a:xfrm>
              <a:off x="1601650" y="2557950"/>
              <a:ext cx="743125" cy="908675"/>
            </a:xfrm>
            <a:custGeom>
              <a:rect b="b" l="l" r="r" t="t"/>
              <a:pathLst>
                <a:path extrusionOk="0" h="36347" w="29725">
                  <a:moveTo>
                    <a:pt x="6466" y="10867"/>
                  </a:moveTo>
                  <a:cubicBezTo>
                    <a:pt x="6491" y="10892"/>
                    <a:pt x="6491" y="10917"/>
                    <a:pt x="6491" y="10942"/>
                  </a:cubicBezTo>
                  <a:cubicBezTo>
                    <a:pt x="6341" y="11518"/>
                    <a:pt x="6216" y="12095"/>
                    <a:pt x="6141" y="12696"/>
                  </a:cubicBezTo>
                  <a:cubicBezTo>
                    <a:pt x="6216" y="12070"/>
                    <a:pt x="6341" y="11443"/>
                    <a:pt x="6466" y="10867"/>
                  </a:cubicBezTo>
                  <a:close/>
                  <a:moveTo>
                    <a:pt x="11078" y="12170"/>
                  </a:moveTo>
                  <a:lnTo>
                    <a:pt x="11078" y="12170"/>
                  </a:lnTo>
                  <a:cubicBezTo>
                    <a:pt x="11153" y="12295"/>
                    <a:pt x="11228" y="12446"/>
                    <a:pt x="11304" y="12571"/>
                  </a:cubicBezTo>
                  <a:cubicBezTo>
                    <a:pt x="11228" y="12596"/>
                    <a:pt x="11178" y="12646"/>
                    <a:pt x="11103" y="12696"/>
                  </a:cubicBezTo>
                  <a:cubicBezTo>
                    <a:pt x="11103" y="12521"/>
                    <a:pt x="11078" y="12345"/>
                    <a:pt x="11078" y="12170"/>
                  </a:cubicBezTo>
                  <a:close/>
                  <a:moveTo>
                    <a:pt x="8782" y="0"/>
                  </a:moveTo>
                  <a:cubicBezTo>
                    <a:pt x="8615" y="0"/>
                    <a:pt x="8450" y="54"/>
                    <a:pt x="8321" y="140"/>
                  </a:cubicBezTo>
                  <a:cubicBezTo>
                    <a:pt x="8121" y="165"/>
                    <a:pt x="7945" y="265"/>
                    <a:pt x="7820" y="416"/>
                  </a:cubicBezTo>
                  <a:cubicBezTo>
                    <a:pt x="1805" y="8035"/>
                    <a:pt x="0" y="18812"/>
                    <a:pt x="5238" y="27333"/>
                  </a:cubicBezTo>
                  <a:cubicBezTo>
                    <a:pt x="8680" y="32913"/>
                    <a:pt x="14799" y="36347"/>
                    <a:pt x="21060" y="36347"/>
                  </a:cubicBezTo>
                  <a:cubicBezTo>
                    <a:pt x="23826" y="36347"/>
                    <a:pt x="26620" y="35677"/>
                    <a:pt x="29223" y="34225"/>
                  </a:cubicBezTo>
                  <a:cubicBezTo>
                    <a:pt x="29549" y="34025"/>
                    <a:pt x="29725" y="33574"/>
                    <a:pt x="29524" y="33223"/>
                  </a:cubicBezTo>
                  <a:cubicBezTo>
                    <a:pt x="22807" y="22270"/>
                    <a:pt x="16141" y="11268"/>
                    <a:pt x="9374" y="340"/>
                  </a:cubicBezTo>
                  <a:cubicBezTo>
                    <a:pt x="9230" y="96"/>
                    <a:pt x="9005" y="0"/>
                    <a:pt x="87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2"/>
            <p:cNvSpPr/>
            <p:nvPr/>
          </p:nvSpPr>
          <p:spPr>
            <a:xfrm>
              <a:off x="1440625" y="2426250"/>
              <a:ext cx="973700" cy="1183000"/>
            </a:xfrm>
            <a:custGeom>
              <a:rect b="b" l="l" r="r" t="t"/>
              <a:pathLst>
                <a:path extrusionOk="0" h="47320" w="38948">
                  <a:moveTo>
                    <a:pt x="14687" y="42050"/>
                  </a:moveTo>
                  <a:cubicBezTo>
                    <a:pt x="15364" y="42651"/>
                    <a:pt x="16090" y="43177"/>
                    <a:pt x="16867" y="43679"/>
                  </a:cubicBezTo>
                  <a:cubicBezTo>
                    <a:pt x="16015" y="43278"/>
                    <a:pt x="15213" y="42802"/>
                    <a:pt x="14436" y="42275"/>
                  </a:cubicBezTo>
                  <a:cubicBezTo>
                    <a:pt x="14536" y="42225"/>
                    <a:pt x="14612" y="42150"/>
                    <a:pt x="14687" y="42050"/>
                  </a:cubicBezTo>
                  <a:close/>
                  <a:moveTo>
                    <a:pt x="12027" y="1"/>
                  </a:moveTo>
                  <a:cubicBezTo>
                    <a:pt x="11830" y="1"/>
                    <a:pt x="11629" y="69"/>
                    <a:pt x="11504" y="195"/>
                  </a:cubicBezTo>
                  <a:cubicBezTo>
                    <a:pt x="3985" y="7237"/>
                    <a:pt x="0" y="18215"/>
                    <a:pt x="3358" y="28240"/>
                  </a:cubicBezTo>
                  <a:cubicBezTo>
                    <a:pt x="5113" y="33403"/>
                    <a:pt x="7895" y="38892"/>
                    <a:pt x="12156" y="42401"/>
                  </a:cubicBezTo>
                  <a:cubicBezTo>
                    <a:pt x="16145" y="45665"/>
                    <a:pt x="21255" y="47319"/>
                    <a:pt x="26381" y="47319"/>
                  </a:cubicBezTo>
                  <a:cubicBezTo>
                    <a:pt x="26568" y="47319"/>
                    <a:pt x="26755" y="47317"/>
                    <a:pt x="26943" y="47313"/>
                  </a:cubicBezTo>
                  <a:cubicBezTo>
                    <a:pt x="30151" y="47263"/>
                    <a:pt x="33309" y="46586"/>
                    <a:pt x="36291" y="45433"/>
                  </a:cubicBezTo>
                  <a:cubicBezTo>
                    <a:pt x="37193" y="45107"/>
                    <a:pt x="38672" y="44731"/>
                    <a:pt x="38822" y="43553"/>
                  </a:cubicBezTo>
                  <a:cubicBezTo>
                    <a:pt x="38948" y="42451"/>
                    <a:pt x="37770" y="41022"/>
                    <a:pt x="37268" y="40095"/>
                  </a:cubicBezTo>
                  <a:cubicBezTo>
                    <a:pt x="37142" y="39842"/>
                    <a:pt x="36920" y="39730"/>
                    <a:pt x="36684" y="39730"/>
                  </a:cubicBezTo>
                  <a:cubicBezTo>
                    <a:pt x="36499" y="39730"/>
                    <a:pt x="36306" y="39798"/>
                    <a:pt x="36141" y="39919"/>
                  </a:cubicBezTo>
                  <a:cubicBezTo>
                    <a:pt x="33266" y="42006"/>
                    <a:pt x="30115" y="42924"/>
                    <a:pt x="26983" y="42924"/>
                  </a:cubicBezTo>
                  <a:cubicBezTo>
                    <a:pt x="19658" y="42924"/>
                    <a:pt x="12441" y="37902"/>
                    <a:pt x="9123" y="31072"/>
                  </a:cubicBezTo>
                  <a:cubicBezTo>
                    <a:pt x="4587" y="21699"/>
                    <a:pt x="7369" y="11047"/>
                    <a:pt x="14261" y="3653"/>
                  </a:cubicBezTo>
                  <a:cubicBezTo>
                    <a:pt x="14536" y="3353"/>
                    <a:pt x="14436" y="3002"/>
                    <a:pt x="14211" y="2801"/>
                  </a:cubicBezTo>
                  <a:cubicBezTo>
                    <a:pt x="14236" y="2626"/>
                    <a:pt x="14186" y="2425"/>
                    <a:pt x="14060" y="2250"/>
                  </a:cubicBezTo>
                  <a:cubicBezTo>
                    <a:pt x="13559" y="1573"/>
                    <a:pt x="13033" y="897"/>
                    <a:pt x="12531" y="220"/>
                  </a:cubicBezTo>
                  <a:cubicBezTo>
                    <a:pt x="12419" y="69"/>
                    <a:pt x="12224" y="1"/>
                    <a:pt x="120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
            <p:cNvSpPr/>
            <p:nvPr/>
          </p:nvSpPr>
          <p:spPr>
            <a:xfrm>
              <a:off x="1563425" y="2509300"/>
              <a:ext cx="817075" cy="1021050"/>
            </a:xfrm>
            <a:custGeom>
              <a:rect b="b" l="l" r="r" t="t"/>
              <a:pathLst>
                <a:path extrusionOk="0" h="40842" w="32683">
                  <a:moveTo>
                    <a:pt x="13535" y="37299"/>
                  </a:moveTo>
                  <a:lnTo>
                    <a:pt x="13535" y="37299"/>
                  </a:lnTo>
                  <a:cubicBezTo>
                    <a:pt x="14111" y="37600"/>
                    <a:pt x="14737" y="37850"/>
                    <a:pt x="15339" y="38076"/>
                  </a:cubicBezTo>
                  <a:cubicBezTo>
                    <a:pt x="15339" y="38076"/>
                    <a:pt x="15339" y="38101"/>
                    <a:pt x="15339" y="38126"/>
                  </a:cubicBezTo>
                  <a:cubicBezTo>
                    <a:pt x="14712" y="37876"/>
                    <a:pt x="14111" y="37600"/>
                    <a:pt x="13535" y="37299"/>
                  </a:cubicBezTo>
                  <a:close/>
                  <a:moveTo>
                    <a:pt x="23960" y="39254"/>
                  </a:moveTo>
                  <a:lnTo>
                    <a:pt x="23960" y="39254"/>
                  </a:lnTo>
                  <a:cubicBezTo>
                    <a:pt x="23434" y="39304"/>
                    <a:pt x="22908" y="39354"/>
                    <a:pt x="22381" y="39354"/>
                  </a:cubicBezTo>
                  <a:cubicBezTo>
                    <a:pt x="22908" y="39329"/>
                    <a:pt x="23434" y="39304"/>
                    <a:pt x="23960" y="39254"/>
                  </a:cubicBezTo>
                  <a:close/>
                  <a:moveTo>
                    <a:pt x="9865" y="1"/>
                  </a:moveTo>
                  <a:cubicBezTo>
                    <a:pt x="9648" y="1"/>
                    <a:pt x="9444" y="148"/>
                    <a:pt x="9399" y="357"/>
                  </a:cubicBezTo>
                  <a:cubicBezTo>
                    <a:pt x="9374" y="382"/>
                    <a:pt x="9374" y="382"/>
                    <a:pt x="9349" y="407"/>
                  </a:cubicBezTo>
                  <a:cubicBezTo>
                    <a:pt x="9324" y="407"/>
                    <a:pt x="9299" y="432"/>
                    <a:pt x="9249" y="457"/>
                  </a:cubicBezTo>
                  <a:cubicBezTo>
                    <a:pt x="0" y="7149"/>
                    <a:pt x="50" y="21685"/>
                    <a:pt x="5013" y="30883"/>
                  </a:cubicBezTo>
                  <a:cubicBezTo>
                    <a:pt x="8489" y="37292"/>
                    <a:pt x="15139" y="40842"/>
                    <a:pt x="21936" y="40842"/>
                  </a:cubicBezTo>
                  <a:cubicBezTo>
                    <a:pt x="25479" y="40842"/>
                    <a:pt x="29062" y="39877"/>
                    <a:pt x="32256" y="37850"/>
                  </a:cubicBezTo>
                  <a:cubicBezTo>
                    <a:pt x="32682" y="37575"/>
                    <a:pt x="32682" y="37073"/>
                    <a:pt x="32457" y="36748"/>
                  </a:cubicBezTo>
                  <a:cubicBezTo>
                    <a:pt x="32432" y="36622"/>
                    <a:pt x="32381" y="36522"/>
                    <a:pt x="32256" y="36422"/>
                  </a:cubicBezTo>
                  <a:cubicBezTo>
                    <a:pt x="31880" y="36046"/>
                    <a:pt x="31479" y="35670"/>
                    <a:pt x="31078" y="35294"/>
                  </a:cubicBezTo>
                  <a:cubicBezTo>
                    <a:pt x="30928" y="35160"/>
                    <a:pt x="30711" y="35060"/>
                    <a:pt x="30501" y="35060"/>
                  </a:cubicBezTo>
                  <a:cubicBezTo>
                    <a:pt x="30396" y="35060"/>
                    <a:pt x="30293" y="35085"/>
                    <a:pt x="30201" y="35144"/>
                  </a:cubicBezTo>
                  <a:cubicBezTo>
                    <a:pt x="27458" y="36899"/>
                    <a:pt x="24482" y="37701"/>
                    <a:pt x="21551" y="37701"/>
                  </a:cubicBezTo>
                  <a:cubicBezTo>
                    <a:pt x="14733" y="37701"/>
                    <a:pt x="8161" y="33363"/>
                    <a:pt x="5339" y="26597"/>
                  </a:cubicBezTo>
                  <a:cubicBezTo>
                    <a:pt x="3359" y="21860"/>
                    <a:pt x="3509" y="16522"/>
                    <a:pt x="5339" y="11760"/>
                  </a:cubicBezTo>
                  <a:cubicBezTo>
                    <a:pt x="6216" y="9454"/>
                    <a:pt x="7494" y="7499"/>
                    <a:pt x="8948" y="5570"/>
                  </a:cubicBezTo>
                  <a:cubicBezTo>
                    <a:pt x="9925" y="4893"/>
                    <a:pt x="10827" y="4066"/>
                    <a:pt x="11680" y="3264"/>
                  </a:cubicBezTo>
                  <a:cubicBezTo>
                    <a:pt x="11830" y="3088"/>
                    <a:pt x="11955" y="2737"/>
                    <a:pt x="11780" y="2512"/>
                  </a:cubicBezTo>
                  <a:cubicBezTo>
                    <a:pt x="11254" y="1785"/>
                    <a:pt x="10777" y="1008"/>
                    <a:pt x="10276" y="231"/>
                  </a:cubicBezTo>
                  <a:cubicBezTo>
                    <a:pt x="10165" y="69"/>
                    <a:pt x="10012" y="1"/>
                    <a:pt x="98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2"/>
            <p:cNvSpPr/>
            <p:nvPr/>
          </p:nvSpPr>
          <p:spPr>
            <a:xfrm>
              <a:off x="1806525" y="2785800"/>
              <a:ext cx="70200" cy="40900"/>
            </a:xfrm>
            <a:custGeom>
              <a:rect b="b" l="l" r="r" t="t"/>
              <a:pathLst>
                <a:path extrusionOk="0" h="1636" w="2808">
                  <a:moveTo>
                    <a:pt x="1041" y="1"/>
                  </a:moveTo>
                  <a:cubicBezTo>
                    <a:pt x="766" y="1"/>
                    <a:pt x="513" y="95"/>
                    <a:pt x="327" y="324"/>
                  </a:cubicBezTo>
                  <a:cubicBezTo>
                    <a:pt x="1" y="750"/>
                    <a:pt x="402" y="1176"/>
                    <a:pt x="803" y="1377"/>
                  </a:cubicBezTo>
                  <a:cubicBezTo>
                    <a:pt x="1120" y="1551"/>
                    <a:pt x="1468" y="1636"/>
                    <a:pt x="1820" y="1636"/>
                  </a:cubicBezTo>
                  <a:cubicBezTo>
                    <a:pt x="2024" y="1636"/>
                    <a:pt x="2230" y="1607"/>
                    <a:pt x="2432" y="1552"/>
                  </a:cubicBezTo>
                  <a:cubicBezTo>
                    <a:pt x="2507" y="1527"/>
                    <a:pt x="2582" y="1477"/>
                    <a:pt x="2632" y="1377"/>
                  </a:cubicBezTo>
                  <a:cubicBezTo>
                    <a:pt x="2733" y="1352"/>
                    <a:pt x="2808" y="1251"/>
                    <a:pt x="2758" y="1126"/>
                  </a:cubicBezTo>
                  <a:cubicBezTo>
                    <a:pt x="2543" y="589"/>
                    <a:pt x="1727"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2"/>
            <p:cNvSpPr/>
            <p:nvPr/>
          </p:nvSpPr>
          <p:spPr>
            <a:xfrm>
              <a:off x="1797125" y="2997725"/>
              <a:ext cx="78975" cy="37150"/>
            </a:xfrm>
            <a:custGeom>
              <a:rect b="b" l="l" r="r" t="t"/>
              <a:pathLst>
                <a:path extrusionOk="0" h="1486" w="3159">
                  <a:moveTo>
                    <a:pt x="1702" y="0"/>
                  </a:moveTo>
                  <a:cubicBezTo>
                    <a:pt x="1094" y="0"/>
                    <a:pt x="490" y="298"/>
                    <a:pt x="126" y="845"/>
                  </a:cubicBezTo>
                  <a:cubicBezTo>
                    <a:pt x="1" y="995"/>
                    <a:pt x="126" y="1196"/>
                    <a:pt x="276" y="1271"/>
                  </a:cubicBezTo>
                  <a:cubicBezTo>
                    <a:pt x="603" y="1416"/>
                    <a:pt x="946" y="1486"/>
                    <a:pt x="1287" y="1486"/>
                  </a:cubicBezTo>
                  <a:cubicBezTo>
                    <a:pt x="1887" y="1486"/>
                    <a:pt x="2479" y="1269"/>
                    <a:pt x="2958" y="870"/>
                  </a:cubicBezTo>
                  <a:cubicBezTo>
                    <a:pt x="3159" y="694"/>
                    <a:pt x="3033" y="469"/>
                    <a:pt x="2833" y="394"/>
                  </a:cubicBezTo>
                  <a:cubicBezTo>
                    <a:pt x="2497" y="127"/>
                    <a:pt x="2098" y="0"/>
                    <a:pt x="17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2"/>
            <p:cNvSpPr/>
            <p:nvPr/>
          </p:nvSpPr>
          <p:spPr>
            <a:xfrm>
              <a:off x="1896125" y="3192050"/>
              <a:ext cx="60675" cy="69275"/>
            </a:xfrm>
            <a:custGeom>
              <a:rect b="b" l="l" r="r" t="t"/>
              <a:pathLst>
                <a:path extrusionOk="0" h="2771" w="2427">
                  <a:moveTo>
                    <a:pt x="2091" y="0"/>
                  </a:moveTo>
                  <a:cubicBezTo>
                    <a:pt x="2045" y="0"/>
                    <a:pt x="1998" y="12"/>
                    <a:pt x="1956" y="39"/>
                  </a:cubicBezTo>
                  <a:cubicBezTo>
                    <a:pt x="1931" y="64"/>
                    <a:pt x="1880" y="89"/>
                    <a:pt x="1855" y="114"/>
                  </a:cubicBezTo>
                  <a:cubicBezTo>
                    <a:pt x="1814" y="87"/>
                    <a:pt x="1758" y="67"/>
                    <a:pt x="1695" y="67"/>
                  </a:cubicBezTo>
                  <a:cubicBezTo>
                    <a:pt x="1643" y="67"/>
                    <a:pt x="1586" y="80"/>
                    <a:pt x="1530" y="114"/>
                  </a:cubicBezTo>
                  <a:cubicBezTo>
                    <a:pt x="1053" y="490"/>
                    <a:pt x="402" y="992"/>
                    <a:pt x="176" y="1593"/>
                  </a:cubicBezTo>
                  <a:cubicBezTo>
                    <a:pt x="1" y="2044"/>
                    <a:pt x="151" y="2621"/>
                    <a:pt x="677" y="2746"/>
                  </a:cubicBezTo>
                  <a:cubicBezTo>
                    <a:pt x="741" y="2763"/>
                    <a:pt x="805" y="2770"/>
                    <a:pt x="868" y="2770"/>
                  </a:cubicBezTo>
                  <a:cubicBezTo>
                    <a:pt x="1277" y="2770"/>
                    <a:pt x="1663" y="2445"/>
                    <a:pt x="1880" y="2119"/>
                  </a:cubicBezTo>
                  <a:cubicBezTo>
                    <a:pt x="2231" y="1618"/>
                    <a:pt x="2357" y="941"/>
                    <a:pt x="2407" y="340"/>
                  </a:cubicBezTo>
                  <a:cubicBezTo>
                    <a:pt x="2426" y="162"/>
                    <a:pt x="2260" y="0"/>
                    <a:pt x="20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
            <p:cNvSpPr/>
            <p:nvPr/>
          </p:nvSpPr>
          <p:spPr>
            <a:xfrm>
              <a:off x="2117925" y="3293400"/>
              <a:ext cx="52050" cy="78225"/>
            </a:xfrm>
            <a:custGeom>
              <a:rect b="b" l="l" r="r" t="t"/>
              <a:pathLst>
                <a:path extrusionOk="0" h="3129" w="2082">
                  <a:moveTo>
                    <a:pt x="1090" y="1"/>
                  </a:moveTo>
                  <a:cubicBezTo>
                    <a:pt x="1027" y="1"/>
                    <a:pt x="960" y="28"/>
                    <a:pt x="903" y="95"/>
                  </a:cubicBezTo>
                  <a:cubicBezTo>
                    <a:pt x="352" y="847"/>
                    <a:pt x="1" y="2627"/>
                    <a:pt x="1129" y="3078"/>
                  </a:cubicBezTo>
                  <a:cubicBezTo>
                    <a:pt x="1213" y="3113"/>
                    <a:pt x="1298" y="3129"/>
                    <a:pt x="1381" y="3129"/>
                  </a:cubicBezTo>
                  <a:cubicBezTo>
                    <a:pt x="1717" y="3129"/>
                    <a:pt x="2016" y="2863"/>
                    <a:pt x="2056" y="2501"/>
                  </a:cubicBezTo>
                  <a:cubicBezTo>
                    <a:pt x="2081" y="2201"/>
                    <a:pt x="1956" y="1900"/>
                    <a:pt x="1881" y="1624"/>
                  </a:cubicBezTo>
                  <a:cubicBezTo>
                    <a:pt x="1780" y="1198"/>
                    <a:pt x="1680" y="772"/>
                    <a:pt x="1555" y="346"/>
                  </a:cubicBezTo>
                  <a:cubicBezTo>
                    <a:pt x="1530" y="196"/>
                    <a:pt x="1404" y="120"/>
                    <a:pt x="1279" y="95"/>
                  </a:cubicBezTo>
                  <a:cubicBezTo>
                    <a:pt x="1238" y="40"/>
                    <a:pt x="1166"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40" name="Google Shape;40;p2"/>
          <p:cNvPicPr preferRelativeResize="0"/>
          <p:nvPr/>
        </p:nvPicPr>
        <p:blipFill rotWithShape="1">
          <a:blip r:embed="rId2">
            <a:alphaModFix/>
          </a:blip>
          <a:srcRect b="0" l="0" r="0" t="0"/>
          <a:stretch/>
        </p:blipFill>
        <p:spPr>
          <a:xfrm>
            <a:off x="5394188" y="-385887"/>
            <a:ext cx="1496425" cy="1496425"/>
          </a:xfrm>
          <a:prstGeom prst="rect">
            <a:avLst/>
          </a:prstGeom>
          <a:noFill/>
          <a:ln>
            <a:noFill/>
          </a:ln>
        </p:spPr>
      </p:pic>
      <p:pic>
        <p:nvPicPr>
          <p:cNvPr id="41" name="Google Shape;41;p2"/>
          <p:cNvPicPr preferRelativeResize="0"/>
          <p:nvPr/>
        </p:nvPicPr>
        <p:blipFill rotWithShape="1">
          <a:blip r:embed="rId2">
            <a:alphaModFix/>
          </a:blip>
          <a:srcRect b="0" l="0" r="0" t="0"/>
          <a:stretch/>
        </p:blipFill>
        <p:spPr>
          <a:xfrm>
            <a:off x="1283449" y="4018450"/>
            <a:ext cx="1321150" cy="1321150"/>
          </a:xfrm>
          <a:prstGeom prst="rect">
            <a:avLst/>
          </a:prstGeom>
          <a:noFill/>
          <a:ln>
            <a:noFill/>
          </a:ln>
        </p:spPr>
      </p:pic>
      <p:sp>
        <p:nvSpPr>
          <p:cNvPr id="42" name="Google Shape;42;p2"/>
          <p:cNvSpPr txBox="1"/>
          <p:nvPr>
            <p:ph type="ctrTitle"/>
          </p:nvPr>
        </p:nvSpPr>
        <p:spPr>
          <a:xfrm>
            <a:off x="1283450" y="1201038"/>
            <a:ext cx="6487200" cy="2313000"/>
          </a:xfrm>
          <a:prstGeom prst="rect">
            <a:avLst/>
          </a:prstGeom>
          <a:noFill/>
          <a:ln>
            <a:noFill/>
          </a:ln>
        </p:spPr>
        <p:txBody>
          <a:bodyPr anchorCtr="0" anchor="ctr" bIns="91425" lIns="91425" spcFirstLastPara="1" rIns="91425" wrap="square" tIns="91425">
            <a:noAutofit/>
          </a:bodyPr>
          <a:lstStyle>
            <a:lvl1pPr lvl="0" algn="ctr">
              <a:lnSpc>
                <a:spcPct val="115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43" name="Google Shape;43;p2"/>
          <p:cNvSpPr txBox="1"/>
          <p:nvPr>
            <p:ph idx="1" type="subTitle"/>
          </p:nvPr>
        </p:nvSpPr>
        <p:spPr>
          <a:xfrm>
            <a:off x="1572201" y="3410463"/>
            <a:ext cx="5909700" cy="475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atin typeface="Cambay"/>
                <a:ea typeface="Cambay"/>
                <a:cs typeface="Cambay"/>
                <a:sym typeface="Cambay"/>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359" name="Shape 359"/>
        <p:cNvGrpSpPr/>
        <p:nvPr/>
      </p:nvGrpSpPr>
      <p:grpSpPr>
        <a:xfrm>
          <a:off x="0" y="0"/>
          <a:ext cx="0" cy="0"/>
          <a:chOff x="0" y="0"/>
          <a:chExt cx="0" cy="0"/>
        </a:xfrm>
      </p:grpSpPr>
      <p:sp>
        <p:nvSpPr>
          <p:cNvPr id="360" name="Google Shape;360;p11"/>
          <p:cNvSpPr/>
          <p:nvPr/>
        </p:nvSpPr>
        <p:spPr>
          <a:xfrm flipH="1" rot="9901437">
            <a:off x="-585536" y="16699"/>
            <a:ext cx="1795085" cy="1429339"/>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11"/>
          <p:cNvSpPr/>
          <p:nvPr/>
        </p:nvSpPr>
        <p:spPr>
          <a:xfrm flipH="1">
            <a:off x="-147691" y="-13900"/>
            <a:ext cx="1512838" cy="634821"/>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2" name="Google Shape;362;p11"/>
          <p:cNvGrpSpPr/>
          <p:nvPr/>
        </p:nvGrpSpPr>
        <p:grpSpPr>
          <a:xfrm>
            <a:off x="-356238" y="343382"/>
            <a:ext cx="876440" cy="775991"/>
            <a:chOff x="-324625" y="147275"/>
            <a:chExt cx="1044625" cy="924900"/>
          </a:xfrm>
        </p:grpSpPr>
        <p:sp>
          <p:nvSpPr>
            <p:cNvPr id="363" name="Google Shape;363;p11"/>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11"/>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11"/>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11"/>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11"/>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11"/>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11"/>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11"/>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11"/>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11"/>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11"/>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11"/>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11"/>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11"/>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11"/>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11"/>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9" name="Google Shape;379;p11"/>
          <p:cNvGrpSpPr/>
          <p:nvPr/>
        </p:nvGrpSpPr>
        <p:grpSpPr>
          <a:xfrm rot="10800000">
            <a:off x="8440198" y="-190972"/>
            <a:ext cx="1172390" cy="1363289"/>
            <a:chOff x="-487512" y="4053513"/>
            <a:chExt cx="1170400" cy="1360975"/>
          </a:xfrm>
        </p:grpSpPr>
        <p:sp>
          <p:nvSpPr>
            <p:cNvPr id="380" name="Google Shape;380;p11"/>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11"/>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2" name="Google Shape;382;p11"/>
          <p:cNvSpPr/>
          <p:nvPr/>
        </p:nvSpPr>
        <p:spPr>
          <a:xfrm rot="10800000">
            <a:off x="8035980" y="-135912"/>
            <a:ext cx="1166451" cy="1496418"/>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3" name="Google Shape;383;p11"/>
          <p:cNvGrpSpPr/>
          <p:nvPr/>
        </p:nvGrpSpPr>
        <p:grpSpPr>
          <a:xfrm>
            <a:off x="8613235" y="1000311"/>
            <a:ext cx="589330" cy="572708"/>
            <a:chOff x="2840375" y="426700"/>
            <a:chExt cx="355275" cy="345275"/>
          </a:xfrm>
        </p:grpSpPr>
        <p:sp>
          <p:nvSpPr>
            <p:cNvPr id="384" name="Google Shape;384;p11"/>
            <p:cNvSpPr/>
            <p:nvPr/>
          </p:nvSpPr>
          <p:spPr>
            <a:xfrm>
              <a:off x="2840375" y="426700"/>
              <a:ext cx="355275" cy="345275"/>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11"/>
            <p:cNvSpPr/>
            <p:nvPr/>
          </p:nvSpPr>
          <p:spPr>
            <a:xfrm>
              <a:off x="2941875" y="560275"/>
              <a:ext cx="112300" cy="92650"/>
            </a:xfrm>
            <a:custGeom>
              <a:rect b="b" l="l" r="r" t="t"/>
              <a:pathLst>
                <a:path extrusionOk="0" h="3706" w="4492">
                  <a:moveTo>
                    <a:pt x="1577" y="0"/>
                  </a:moveTo>
                  <a:cubicBezTo>
                    <a:pt x="1530" y="0"/>
                    <a:pt x="1481" y="22"/>
                    <a:pt x="1429" y="71"/>
                  </a:cubicBezTo>
                  <a:cubicBezTo>
                    <a:pt x="978" y="498"/>
                    <a:pt x="1554" y="1224"/>
                    <a:pt x="1554" y="1224"/>
                  </a:cubicBezTo>
                  <a:cubicBezTo>
                    <a:pt x="1554" y="1224"/>
                    <a:pt x="1" y="1801"/>
                    <a:pt x="101" y="2277"/>
                  </a:cubicBezTo>
                  <a:cubicBezTo>
                    <a:pt x="130" y="2408"/>
                    <a:pt x="298" y="2454"/>
                    <a:pt x="523" y="2454"/>
                  </a:cubicBezTo>
                  <a:cubicBezTo>
                    <a:pt x="1072" y="2454"/>
                    <a:pt x="1955" y="2177"/>
                    <a:pt x="1955" y="2177"/>
                  </a:cubicBezTo>
                  <a:cubicBezTo>
                    <a:pt x="1955" y="2177"/>
                    <a:pt x="2202" y="3706"/>
                    <a:pt x="2451" y="3706"/>
                  </a:cubicBezTo>
                  <a:cubicBezTo>
                    <a:pt x="2453" y="3706"/>
                    <a:pt x="2455" y="3706"/>
                    <a:pt x="2457" y="3706"/>
                  </a:cubicBezTo>
                  <a:cubicBezTo>
                    <a:pt x="2732" y="3655"/>
                    <a:pt x="2657" y="2277"/>
                    <a:pt x="2657" y="2277"/>
                  </a:cubicBezTo>
                  <a:cubicBezTo>
                    <a:pt x="2657" y="2277"/>
                    <a:pt x="4286" y="2102"/>
                    <a:pt x="4437" y="1575"/>
                  </a:cubicBezTo>
                  <a:cubicBezTo>
                    <a:pt x="4491" y="1419"/>
                    <a:pt x="4333" y="1365"/>
                    <a:pt x="4090" y="1365"/>
                  </a:cubicBezTo>
                  <a:cubicBezTo>
                    <a:pt x="3555" y="1365"/>
                    <a:pt x="2607" y="1625"/>
                    <a:pt x="2607" y="1625"/>
                  </a:cubicBezTo>
                  <a:cubicBezTo>
                    <a:pt x="2607" y="1625"/>
                    <a:pt x="3885" y="347"/>
                    <a:pt x="3309" y="46"/>
                  </a:cubicBezTo>
                  <a:cubicBezTo>
                    <a:pt x="3254" y="15"/>
                    <a:pt x="3199" y="1"/>
                    <a:pt x="3144" y="1"/>
                  </a:cubicBezTo>
                  <a:cubicBezTo>
                    <a:pt x="2619" y="1"/>
                    <a:pt x="2106" y="1274"/>
                    <a:pt x="2106" y="1274"/>
                  </a:cubicBezTo>
                  <a:cubicBezTo>
                    <a:pt x="2106" y="1274"/>
                    <a:pt x="1929" y="0"/>
                    <a:pt x="15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6" name="Google Shape;386;p11"/>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1_1_1">
    <p:spTree>
      <p:nvGrpSpPr>
        <p:cNvPr id="387" name="Shape 387"/>
        <p:cNvGrpSpPr/>
        <p:nvPr/>
      </p:nvGrpSpPr>
      <p:grpSpPr>
        <a:xfrm>
          <a:off x="0" y="0"/>
          <a:ext cx="0" cy="0"/>
          <a:chOff x="0" y="0"/>
          <a:chExt cx="0" cy="0"/>
        </a:xfrm>
      </p:grpSpPr>
      <p:sp>
        <p:nvSpPr>
          <p:cNvPr id="388" name="Google Shape;388;p12"/>
          <p:cNvSpPr/>
          <p:nvPr/>
        </p:nvSpPr>
        <p:spPr>
          <a:xfrm flipH="1" rot="-1059065">
            <a:off x="7920033" y="3347131"/>
            <a:ext cx="1400287" cy="1796402"/>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12"/>
          <p:cNvSpPr/>
          <p:nvPr/>
        </p:nvSpPr>
        <p:spPr>
          <a:xfrm rot="9757667">
            <a:off x="-431469" y="776746"/>
            <a:ext cx="953612" cy="1169907"/>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0" name="Google Shape;390;p12"/>
          <p:cNvGrpSpPr/>
          <p:nvPr/>
        </p:nvGrpSpPr>
        <p:grpSpPr>
          <a:xfrm flipH="1" rot="4033305">
            <a:off x="8402867" y="4332335"/>
            <a:ext cx="863065" cy="1003597"/>
            <a:chOff x="-487512" y="4053513"/>
            <a:chExt cx="1170400" cy="1360975"/>
          </a:xfrm>
        </p:grpSpPr>
        <p:sp>
          <p:nvSpPr>
            <p:cNvPr id="391" name="Google Shape;391;p12"/>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12"/>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93" name="Google Shape;393;p12"/>
          <p:cNvSpPr/>
          <p:nvPr/>
        </p:nvSpPr>
        <p:spPr>
          <a:xfrm rot="9527926">
            <a:off x="-423011" y="-459399"/>
            <a:ext cx="1699170" cy="1352966"/>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94" name="Google Shape;394;p12"/>
          <p:cNvGrpSpPr/>
          <p:nvPr/>
        </p:nvGrpSpPr>
        <p:grpSpPr>
          <a:xfrm flipH="1" rot="1801133">
            <a:off x="8647275" y="3977273"/>
            <a:ext cx="475214" cy="536137"/>
            <a:chOff x="-203150" y="59000"/>
            <a:chExt cx="741787" cy="836885"/>
          </a:xfrm>
        </p:grpSpPr>
        <p:sp>
          <p:nvSpPr>
            <p:cNvPr id="395" name="Google Shape;395;p12"/>
            <p:cNvSpPr/>
            <p:nvPr/>
          </p:nvSpPr>
          <p:spPr>
            <a:xfrm>
              <a:off x="-203150" y="146168"/>
              <a:ext cx="741787" cy="749717"/>
            </a:xfrm>
            <a:custGeom>
              <a:rect b="b" l="l" r="r" t="t"/>
              <a:pathLst>
                <a:path extrusionOk="0" h="48028" w="47520">
                  <a:moveTo>
                    <a:pt x="19540" y="1"/>
                  </a:moveTo>
                  <a:cubicBezTo>
                    <a:pt x="15273" y="1"/>
                    <a:pt x="11310" y="2078"/>
                    <a:pt x="8522" y="5436"/>
                  </a:cubicBezTo>
                  <a:cubicBezTo>
                    <a:pt x="5163" y="9521"/>
                    <a:pt x="3208" y="14834"/>
                    <a:pt x="1880" y="19897"/>
                  </a:cubicBezTo>
                  <a:cubicBezTo>
                    <a:pt x="527" y="25035"/>
                    <a:pt x="0" y="30449"/>
                    <a:pt x="1053" y="35687"/>
                  </a:cubicBezTo>
                  <a:cubicBezTo>
                    <a:pt x="2031" y="40649"/>
                    <a:pt x="4537" y="45511"/>
                    <a:pt x="9574" y="47241"/>
                  </a:cubicBezTo>
                  <a:cubicBezTo>
                    <a:pt x="11204" y="47790"/>
                    <a:pt x="12910" y="48027"/>
                    <a:pt x="14630" y="48027"/>
                  </a:cubicBezTo>
                  <a:cubicBezTo>
                    <a:pt x="17936" y="48027"/>
                    <a:pt x="21294" y="47149"/>
                    <a:pt x="24261" y="45912"/>
                  </a:cubicBezTo>
                  <a:cubicBezTo>
                    <a:pt x="29023" y="43932"/>
                    <a:pt x="33309" y="41025"/>
                    <a:pt x="37344" y="37817"/>
                  </a:cubicBezTo>
                  <a:cubicBezTo>
                    <a:pt x="41179" y="34759"/>
                    <a:pt x="44587" y="31000"/>
                    <a:pt x="45991" y="26213"/>
                  </a:cubicBezTo>
                  <a:cubicBezTo>
                    <a:pt x="47520" y="21050"/>
                    <a:pt x="46367" y="15110"/>
                    <a:pt x="42106" y="11601"/>
                  </a:cubicBezTo>
                  <a:cubicBezTo>
                    <a:pt x="39925" y="9797"/>
                    <a:pt x="37369" y="8769"/>
                    <a:pt x="34687" y="8143"/>
                  </a:cubicBezTo>
                  <a:cubicBezTo>
                    <a:pt x="30878" y="4834"/>
                    <a:pt x="27093" y="1200"/>
                    <a:pt x="21955" y="223"/>
                  </a:cubicBezTo>
                  <a:cubicBezTo>
                    <a:pt x="21144" y="73"/>
                    <a:pt x="20337" y="1"/>
                    <a:pt x="195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12"/>
            <p:cNvSpPr/>
            <p:nvPr/>
          </p:nvSpPr>
          <p:spPr>
            <a:xfrm>
              <a:off x="94975" y="59000"/>
              <a:ext cx="420190" cy="383147"/>
            </a:xfrm>
            <a:custGeom>
              <a:rect b="b" l="l" r="r" t="t"/>
              <a:pathLst>
                <a:path extrusionOk="0" h="24545" w="26918">
                  <a:moveTo>
                    <a:pt x="8967" y="1"/>
                  </a:moveTo>
                  <a:cubicBezTo>
                    <a:pt x="8485" y="1"/>
                    <a:pt x="8037" y="330"/>
                    <a:pt x="8020" y="920"/>
                  </a:cubicBezTo>
                  <a:cubicBezTo>
                    <a:pt x="7945" y="3200"/>
                    <a:pt x="8497" y="5230"/>
                    <a:pt x="9324" y="7160"/>
                  </a:cubicBezTo>
                  <a:cubicBezTo>
                    <a:pt x="7541" y="6251"/>
                    <a:pt x="5521" y="5777"/>
                    <a:pt x="3465" y="5777"/>
                  </a:cubicBezTo>
                  <a:cubicBezTo>
                    <a:pt x="2688" y="5777"/>
                    <a:pt x="1905" y="5845"/>
                    <a:pt x="1128" y="5982"/>
                  </a:cubicBezTo>
                  <a:cubicBezTo>
                    <a:pt x="0" y="6183"/>
                    <a:pt x="101" y="7636"/>
                    <a:pt x="827" y="8163"/>
                  </a:cubicBezTo>
                  <a:cubicBezTo>
                    <a:pt x="3058" y="9767"/>
                    <a:pt x="5389" y="11045"/>
                    <a:pt x="7895" y="12047"/>
                  </a:cubicBezTo>
                  <a:cubicBezTo>
                    <a:pt x="4938" y="13276"/>
                    <a:pt x="2431" y="15556"/>
                    <a:pt x="1078" y="18539"/>
                  </a:cubicBezTo>
                  <a:cubicBezTo>
                    <a:pt x="730" y="19343"/>
                    <a:pt x="1211" y="20561"/>
                    <a:pt x="2113" y="20561"/>
                  </a:cubicBezTo>
                  <a:cubicBezTo>
                    <a:pt x="2251" y="20561"/>
                    <a:pt x="2400" y="20532"/>
                    <a:pt x="2557" y="20469"/>
                  </a:cubicBezTo>
                  <a:cubicBezTo>
                    <a:pt x="5690" y="19241"/>
                    <a:pt x="8421" y="17636"/>
                    <a:pt x="10903" y="15581"/>
                  </a:cubicBezTo>
                  <a:cubicBezTo>
                    <a:pt x="11153" y="19015"/>
                    <a:pt x="12983" y="22173"/>
                    <a:pt x="15840" y="24328"/>
                  </a:cubicBezTo>
                  <a:cubicBezTo>
                    <a:pt x="16039" y="24479"/>
                    <a:pt x="16249" y="24544"/>
                    <a:pt x="16453" y="24544"/>
                  </a:cubicBezTo>
                  <a:cubicBezTo>
                    <a:pt x="17096" y="24544"/>
                    <a:pt x="17688" y="23897"/>
                    <a:pt x="17745" y="23251"/>
                  </a:cubicBezTo>
                  <a:cubicBezTo>
                    <a:pt x="17920" y="20619"/>
                    <a:pt x="17544" y="18038"/>
                    <a:pt x="16617" y="15657"/>
                  </a:cubicBezTo>
                  <a:lnTo>
                    <a:pt x="16617" y="15657"/>
                  </a:lnTo>
                  <a:cubicBezTo>
                    <a:pt x="18588" y="16350"/>
                    <a:pt x="20665" y="16711"/>
                    <a:pt x="22781" y="16711"/>
                  </a:cubicBezTo>
                  <a:cubicBezTo>
                    <a:pt x="23571" y="16711"/>
                    <a:pt x="24366" y="16661"/>
                    <a:pt x="25163" y="16559"/>
                  </a:cubicBezTo>
                  <a:cubicBezTo>
                    <a:pt x="26467" y="16383"/>
                    <a:pt x="26918" y="14930"/>
                    <a:pt x="25815" y="14128"/>
                  </a:cubicBezTo>
                  <a:cubicBezTo>
                    <a:pt x="23368" y="12317"/>
                    <a:pt x="19654" y="10315"/>
                    <a:pt x="16330" y="10315"/>
                  </a:cubicBezTo>
                  <a:cubicBezTo>
                    <a:pt x="16250" y="10315"/>
                    <a:pt x="16170" y="10316"/>
                    <a:pt x="16091" y="10318"/>
                  </a:cubicBezTo>
                  <a:cubicBezTo>
                    <a:pt x="18396" y="7536"/>
                    <a:pt x="21354" y="5255"/>
                    <a:pt x="24787" y="4027"/>
                  </a:cubicBezTo>
                  <a:cubicBezTo>
                    <a:pt x="26401" y="3445"/>
                    <a:pt x="25910" y="1037"/>
                    <a:pt x="24515" y="1037"/>
                  </a:cubicBezTo>
                  <a:cubicBezTo>
                    <a:pt x="24351" y="1037"/>
                    <a:pt x="24173" y="1071"/>
                    <a:pt x="23985" y="1145"/>
                  </a:cubicBezTo>
                  <a:cubicBezTo>
                    <a:pt x="19675" y="2849"/>
                    <a:pt x="16116" y="5757"/>
                    <a:pt x="14010" y="9767"/>
                  </a:cubicBezTo>
                  <a:cubicBezTo>
                    <a:pt x="14261" y="6108"/>
                    <a:pt x="12607" y="2599"/>
                    <a:pt x="9649" y="243"/>
                  </a:cubicBezTo>
                  <a:cubicBezTo>
                    <a:pt x="9444" y="79"/>
                    <a:pt x="9201" y="1"/>
                    <a:pt x="89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12"/>
            <p:cNvSpPr/>
            <p:nvPr/>
          </p:nvSpPr>
          <p:spPr>
            <a:xfrm>
              <a:off x="-84606" y="311934"/>
              <a:ext cx="55728" cy="47595"/>
            </a:xfrm>
            <a:custGeom>
              <a:rect b="b" l="l" r="r" t="t"/>
              <a:pathLst>
                <a:path extrusionOk="0" h="3049" w="3570">
                  <a:moveTo>
                    <a:pt x="3227" y="0"/>
                  </a:moveTo>
                  <a:cubicBezTo>
                    <a:pt x="3213" y="0"/>
                    <a:pt x="3198" y="2"/>
                    <a:pt x="3183" y="5"/>
                  </a:cubicBezTo>
                  <a:cubicBezTo>
                    <a:pt x="1855" y="256"/>
                    <a:pt x="727" y="1308"/>
                    <a:pt x="151" y="2486"/>
                  </a:cubicBezTo>
                  <a:cubicBezTo>
                    <a:pt x="0" y="2737"/>
                    <a:pt x="176" y="3012"/>
                    <a:pt x="452" y="3038"/>
                  </a:cubicBezTo>
                  <a:cubicBezTo>
                    <a:pt x="529" y="3045"/>
                    <a:pt x="606" y="3049"/>
                    <a:pt x="683" y="3049"/>
                  </a:cubicBezTo>
                  <a:cubicBezTo>
                    <a:pt x="1897" y="3049"/>
                    <a:pt x="2993" y="2133"/>
                    <a:pt x="3158" y="907"/>
                  </a:cubicBezTo>
                  <a:cubicBezTo>
                    <a:pt x="3158" y="782"/>
                    <a:pt x="3133" y="657"/>
                    <a:pt x="3058" y="556"/>
                  </a:cubicBezTo>
                  <a:cubicBezTo>
                    <a:pt x="3158" y="506"/>
                    <a:pt x="3259" y="456"/>
                    <a:pt x="3359" y="406"/>
                  </a:cubicBezTo>
                  <a:cubicBezTo>
                    <a:pt x="3570" y="312"/>
                    <a:pt x="3430" y="0"/>
                    <a:pt x="322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12"/>
            <p:cNvSpPr/>
            <p:nvPr/>
          </p:nvSpPr>
          <p:spPr>
            <a:xfrm>
              <a:off x="-16139" y="205034"/>
              <a:ext cx="54791" cy="42818"/>
            </a:xfrm>
            <a:custGeom>
              <a:rect b="b" l="l" r="r" t="t"/>
              <a:pathLst>
                <a:path extrusionOk="0" h="2743" w="3510">
                  <a:moveTo>
                    <a:pt x="2893" y="1"/>
                  </a:moveTo>
                  <a:cubicBezTo>
                    <a:pt x="2873" y="1"/>
                    <a:pt x="2853" y="4"/>
                    <a:pt x="2833" y="11"/>
                  </a:cubicBezTo>
                  <a:cubicBezTo>
                    <a:pt x="1655" y="211"/>
                    <a:pt x="652" y="1164"/>
                    <a:pt x="101" y="2191"/>
                  </a:cubicBezTo>
                  <a:cubicBezTo>
                    <a:pt x="0" y="2417"/>
                    <a:pt x="126" y="2743"/>
                    <a:pt x="427" y="2743"/>
                  </a:cubicBezTo>
                  <a:cubicBezTo>
                    <a:pt x="1780" y="2667"/>
                    <a:pt x="2908" y="1815"/>
                    <a:pt x="3409" y="537"/>
                  </a:cubicBezTo>
                  <a:cubicBezTo>
                    <a:pt x="3509" y="286"/>
                    <a:pt x="3284" y="86"/>
                    <a:pt x="3058" y="61"/>
                  </a:cubicBezTo>
                  <a:cubicBezTo>
                    <a:pt x="3003" y="24"/>
                    <a:pt x="2948" y="1"/>
                    <a:pt x="2893"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12"/>
            <p:cNvSpPr/>
            <p:nvPr/>
          </p:nvSpPr>
          <p:spPr>
            <a:xfrm>
              <a:off x="10851" y="287894"/>
              <a:ext cx="50233" cy="45441"/>
            </a:xfrm>
            <a:custGeom>
              <a:rect b="b" l="l" r="r" t="t"/>
              <a:pathLst>
                <a:path extrusionOk="0" h="2911" w="3218">
                  <a:moveTo>
                    <a:pt x="2741" y="0"/>
                  </a:moveTo>
                  <a:cubicBezTo>
                    <a:pt x="2706" y="0"/>
                    <a:pt x="2670" y="5"/>
                    <a:pt x="2632" y="16"/>
                  </a:cubicBezTo>
                  <a:cubicBezTo>
                    <a:pt x="2457" y="91"/>
                    <a:pt x="2282" y="166"/>
                    <a:pt x="2106" y="242"/>
                  </a:cubicBezTo>
                  <a:lnTo>
                    <a:pt x="1931" y="242"/>
                  </a:lnTo>
                  <a:cubicBezTo>
                    <a:pt x="1655" y="292"/>
                    <a:pt x="1379" y="442"/>
                    <a:pt x="1179" y="618"/>
                  </a:cubicBezTo>
                  <a:cubicBezTo>
                    <a:pt x="803" y="668"/>
                    <a:pt x="527" y="1194"/>
                    <a:pt x="352" y="1695"/>
                  </a:cubicBezTo>
                  <a:cubicBezTo>
                    <a:pt x="251" y="1821"/>
                    <a:pt x="176" y="1946"/>
                    <a:pt x="101" y="2096"/>
                  </a:cubicBezTo>
                  <a:cubicBezTo>
                    <a:pt x="1" y="2247"/>
                    <a:pt x="51" y="2422"/>
                    <a:pt x="151" y="2547"/>
                  </a:cubicBezTo>
                  <a:cubicBezTo>
                    <a:pt x="132" y="2793"/>
                    <a:pt x="341" y="2910"/>
                    <a:pt x="531" y="2910"/>
                  </a:cubicBezTo>
                  <a:cubicBezTo>
                    <a:pt x="593" y="2910"/>
                    <a:pt x="653" y="2898"/>
                    <a:pt x="703" y="2873"/>
                  </a:cubicBezTo>
                  <a:cubicBezTo>
                    <a:pt x="1730" y="2422"/>
                    <a:pt x="2557" y="1595"/>
                    <a:pt x="3084" y="593"/>
                  </a:cubicBezTo>
                  <a:cubicBezTo>
                    <a:pt x="3218" y="346"/>
                    <a:pt x="3032" y="0"/>
                    <a:pt x="274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12"/>
            <p:cNvSpPr/>
            <p:nvPr/>
          </p:nvSpPr>
          <p:spPr>
            <a:xfrm>
              <a:off x="-82654" y="452271"/>
              <a:ext cx="40227" cy="56165"/>
            </a:xfrm>
            <a:custGeom>
              <a:rect b="b" l="l" r="r" t="t"/>
              <a:pathLst>
                <a:path extrusionOk="0" h="3598" w="2577">
                  <a:moveTo>
                    <a:pt x="2166" y="1"/>
                  </a:moveTo>
                  <a:cubicBezTo>
                    <a:pt x="2100" y="1"/>
                    <a:pt x="2036" y="20"/>
                    <a:pt x="1981" y="63"/>
                  </a:cubicBezTo>
                  <a:cubicBezTo>
                    <a:pt x="1279" y="539"/>
                    <a:pt x="502" y="1190"/>
                    <a:pt x="126" y="1967"/>
                  </a:cubicBezTo>
                  <a:cubicBezTo>
                    <a:pt x="1" y="2268"/>
                    <a:pt x="76" y="2569"/>
                    <a:pt x="251" y="2744"/>
                  </a:cubicBezTo>
                  <a:cubicBezTo>
                    <a:pt x="226" y="2895"/>
                    <a:pt x="201" y="3070"/>
                    <a:pt x="176" y="3220"/>
                  </a:cubicBezTo>
                  <a:cubicBezTo>
                    <a:pt x="176" y="3431"/>
                    <a:pt x="381" y="3598"/>
                    <a:pt x="567" y="3598"/>
                  </a:cubicBezTo>
                  <a:cubicBezTo>
                    <a:pt x="625" y="3598"/>
                    <a:pt x="680" y="3582"/>
                    <a:pt x="728" y="3546"/>
                  </a:cubicBezTo>
                  <a:cubicBezTo>
                    <a:pt x="1780" y="2794"/>
                    <a:pt x="2432" y="1667"/>
                    <a:pt x="2557" y="388"/>
                  </a:cubicBezTo>
                  <a:cubicBezTo>
                    <a:pt x="2576" y="180"/>
                    <a:pt x="2366" y="1"/>
                    <a:pt x="2166"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12"/>
            <p:cNvSpPr/>
            <p:nvPr/>
          </p:nvSpPr>
          <p:spPr>
            <a:xfrm>
              <a:off x="-160503" y="492233"/>
              <a:ext cx="34045" cy="58116"/>
            </a:xfrm>
            <a:custGeom>
              <a:rect b="b" l="l" r="r" t="t"/>
              <a:pathLst>
                <a:path extrusionOk="0" h="3723" w="2181">
                  <a:moveTo>
                    <a:pt x="1730" y="0"/>
                  </a:moveTo>
                  <a:cubicBezTo>
                    <a:pt x="1672" y="0"/>
                    <a:pt x="1613" y="18"/>
                    <a:pt x="1554" y="59"/>
                  </a:cubicBezTo>
                  <a:cubicBezTo>
                    <a:pt x="903" y="535"/>
                    <a:pt x="527" y="1187"/>
                    <a:pt x="401" y="1914"/>
                  </a:cubicBezTo>
                  <a:cubicBezTo>
                    <a:pt x="351" y="2089"/>
                    <a:pt x="301" y="2265"/>
                    <a:pt x="251" y="2415"/>
                  </a:cubicBezTo>
                  <a:cubicBezTo>
                    <a:pt x="151" y="2866"/>
                    <a:pt x="0" y="3543"/>
                    <a:pt x="577" y="3693"/>
                  </a:cubicBezTo>
                  <a:cubicBezTo>
                    <a:pt x="645" y="3713"/>
                    <a:pt x="711" y="3722"/>
                    <a:pt x="774" y="3722"/>
                  </a:cubicBezTo>
                  <a:cubicBezTo>
                    <a:pt x="1262" y="3722"/>
                    <a:pt x="1577" y="3165"/>
                    <a:pt x="1755" y="2766"/>
                  </a:cubicBezTo>
                  <a:cubicBezTo>
                    <a:pt x="2081" y="2014"/>
                    <a:pt x="2181" y="1212"/>
                    <a:pt x="2106" y="385"/>
                  </a:cubicBezTo>
                  <a:cubicBezTo>
                    <a:pt x="2086" y="193"/>
                    <a:pt x="1920" y="0"/>
                    <a:pt x="1730"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02" name="Google Shape;402;p12"/>
          <p:cNvGrpSpPr/>
          <p:nvPr/>
        </p:nvGrpSpPr>
        <p:grpSpPr>
          <a:xfrm flipH="1">
            <a:off x="-180238" y="188692"/>
            <a:ext cx="814348" cy="1085355"/>
            <a:chOff x="3234469" y="201952"/>
            <a:chExt cx="1261967" cy="1681939"/>
          </a:xfrm>
        </p:grpSpPr>
        <p:sp>
          <p:nvSpPr>
            <p:cNvPr id="403" name="Google Shape;403;p12"/>
            <p:cNvSpPr/>
            <p:nvPr/>
          </p:nvSpPr>
          <p:spPr>
            <a:xfrm>
              <a:off x="3234469" y="1333255"/>
              <a:ext cx="748150" cy="550636"/>
            </a:xfrm>
            <a:custGeom>
              <a:rect b="b" l="l" r="r" t="t"/>
              <a:pathLst>
                <a:path extrusionOk="0" h="24432" w="29926">
                  <a:moveTo>
                    <a:pt x="12778" y="0"/>
                  </a:moveTo>
                  <a:cubicBezTo>
                    <a:pt x="8341" y="0"/>
                    <a:pt x="4405" y="1919"/>
                    <a:pt x="2657" y="6446"/>
                  </a:cubicBezTo>
                  <a:cubicBezTo>
                    <a:pt x="1" y="13238"/>
                    <a:pt x="3384" y="20907"/>
                    <a:pt x="10201" y="23539"/>
                  </a:cubicBezTo>
                  <a:cubicBezTo>
                    <a:pt x="11770" y="24144"/>
                    <a:pt x="13383" y="24431"/>
                    <a:pt x="14968" y="24431"/>
                  </a:cubicBezTo>
                  <a:cubicBezTo>
                    <a:pt x="20271" y="24431"/>
                    <a:pt x="25268" y="21218"/>
                    <a:pt x="27294" y="15970"/>
                  </a:cubicBezTo>
                  <a:cubicBezTo>
                    <a:pt x="29926" y="9178"/>
                    <a:pt x="26492" y="4015"/>
                    <a:pt x="19675" y="1383"/>
                  </a:cubicBezTo>
                  <a:cubicBezTo>
                    <a:pt x="17394" y="491"/>
                    <a:pt x="15022" y="0"/>
                    <a:pt x="12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12"/>
            <p:cNvSpPr/>
            <p:nvPr/>
          </p:nvSpPr>
          <p:spPr>
            <a:xfrm>
              <a:off x="3770836" y="909318"/>
              <a:ext cx="725600" cy="516449"/>
            </a:xfrm>
            <a:custGeom>
              <a:rect b="b" l="l" r="r" t="t"/>
              <a:pathLst>
                <a:path extrusionOk="0" h="24514" w="29024">
                  <a:moveTo>
                    <a:pt x="17001" y="1"/>
                  </a:moveTo>
                  <a:cubicBezTo>
                    <a:pt x="15707" y="1"/>
                    <a:pt x="14335" y="167"/>
                    <a:pt x="12908" y="494"/>
                  </a:cubicBezTo>
                  <a:cubicBezTo>
                    <a:pt x="5790" y="2123"/>
                    <a:pt x="1" y="7135"/>
                    <a:pt x="1630" y="14228"/>
                  </a:cubicBezTo>
                  <a:cubicBezTo>
                    <a:pt x="3032" y="20355"/>
                    <a:pt x="8483" y="24514"/>
                    <a:pt x="14513" y="24514"/>
                  </a:cubicBezTo>
                  <a:cubicBezTo>
                    <a:pt x="15488" y="24514"/>
                    <a:pt x="16478" y="24405"/>
                    <a:pt x="17469" y="24178"/>
                  </a:cubicBezTo>
                  <a:cubicBezTo>
                    <a:pt x="24587" y="22549"/>
                    <a:pt x="29023" y="15456"/>
                    <a:pt x="27394" y="8338"/>
                  </a:cubicBezTo>
                  <a:cubicBezTo>
                    <a:pt x="26092" y="2648"/>
                    <a:pt x="22162" y="1"/>
                    <a:pt x="170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2"/>
            <p:cNvSpPr/>
            <p:nvPr/>
          </p:nvSpPr>
          <p:spPr>
            <a:xfrm>
              <a:off x="3365100" y="574098"/>
              <a:ext cx="486875" cy="303750"/>
            </a:xfrm>
            <a:custGeom>
              <a:rect b="b" l="l" r="r" t="t"/>
              <a:pathLst>
                <a:path extrusionOk="0" h="12150" w="19475">
                  <a:moveTo>
                    <a:pt x="13279" y="0"/>
                  </a:moveTo>
                  <a:cubicBezTo>
                    <a:pt x="12191" y="0"/>
                    <a:pt x="11066" y="169"/>
                    <a:pt x="10001" y="620"/>
                  </a:cubicBezTo>
                  <a:cubicBezTo>
                    <a:pt x="5740" y="2425"/>
                    <a:pt x="1" y="12149"/>
                    <a:pt x="1" y="12149"/>
                  </a:cubicBezTo>
                  <a:cubicBezTo>
                    <a:pt x="1" y="12149"/>
                    <a:pt x="9274" y="10746"/>
                    <a:pt x="13535" y="8941"/>
                  </a:cubicBezTo>
                  <a:cubicBezTo>
                    <a:pt x="17795" y="7137"/>
                    <a:pt x="19475" y="1523"/>
                    <a:pt x="19475" y="1523"/>
                  </a:cubicBezTo>
                  <a:cubicBezTo>
                    <a:pt x="19475" y="1523"/>
                    <a:pt x="16542" y="0"/>
                    <a:pt x="132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12"/>
            <p:cNvSpPr/>
            <p:nvPr/>
          </p:nvSpPr>
          <p:spPr>
            <a:xfrm>
              <a:off x="3627968" y="201952"/>
              <a:ext cx="438625" cy="1281825"/>
            </a:xfrm>
            <a:custGeom>
              <a:rect b="b" l="l" r="r" t="t"/>
              <a:pathLst>
                <a:path extrusionOk="0" h="40126" w="17545">
                  <a:moveTo>
                    <a:pt x="8171" y="0"/>
                  </a:moveTo>
                  <a:lnTo>
                    <a:pt x="9148" y="2055"/>
                  </a:lnTo>
                  <a:cubicBezTo>
                    <a:pt x="9383" y="2534"/>
                    <a:pt x="9619" y="3014"/>
                    <a:pt x="9853" y="3497"/>
                  </a:cubicBezTo>
                  <a:lnTo>
                    <a:pt x="9853" y="3497"/>
                  </a:lnTo>
                  <a:cubicBezTo>
                    <a:pt x="9906" y="3736"/>
                    <a:pt x="9944" y="3986"/>
                    <a:pt x="9975" y="4236"/>
                  </a:cubicBezTo>
                  <a:cubicBezTo>
                    <a:pt x="10050" y="5013"/>
                    <a:pt x="10025" y="5840"/>
                    <a:pt x="9950" y="6642"/>
                  </a:cubicBezTo>
                  <a:cubicBezTo>
                    <a:pt x="9825" y="8296"/>
                    <a:pt x="9524" y="9925"/>
                    <a:pt x="9173" y="11554"/>
                  </a:cubicBezTo>
                  <a:cubicBezTo>
                    <a:pt x="8471" y="14787"/>
                    <a:pt x="7544" y="17995"/>
                    <a:pt x="6567" y="21178"/>
                  </a:cubicBezTo>
                  <a:cubicBezTo>
                    <a:pt x="5564" y="24361"/>
                    <a:pt x="4512" y="27544"/>
                    <a:pt x="3409" y="30677"/>
                  </a:cubicBezTo>
                  <a:lnTo>
                    <a:pt x="1730" y="35414"/>
                  </a:lnTo>
                  <a:lnTo>
                    <a:pt x="0" y="40126"/>
                  </a:lnTo>
                  <a:cubicBezTo>
                    <a:pt x="702" y="38597"/>
                    <a:pt x="1379" y="37068"/>
                    <a:pt x="2030" y="35539"/>
                  </a:cubicBezTo>
                  <a:cubicBezTo>
                    <a:pt x="2682" y="33985"/>
                    <a:pt x="3309" y="32432"/>
                    <a:pt x="3910" y="30878"/>
                  </a:cubicBezTo>
                  <a:cubicBezTo>
                    <a:pt x="5138" y="27770"/>
                    <a:pt x="6291" y="24612"/>
                    <a:pt x="7344" y="21429"/>
                  </a:cubicBezTo>
                  <a:cubicBezTo>
                    <a:pt x="7870" y="19850"/>
                    <a:pt x="8371" y="18246"/>
                    <a:pt x="8822" y="16617"/>
                  </a:cubicBezTo>
                  <a:cubicBezTo>
                    <a:pt x="9273" y="15013"/>
                    <a:pt x="9700" y="13384"/>
                    <a:pt x="10050" y="11730"/>
                  </a:cubicBezTo>
                  <a:cubicBezTo>
                    <a:pt x="10401" y="10076"/>
                    <a:pt x="10677" y="8421"/>
                    <a:pt x="10802" y="6717"/>
                  </a:cubicBezTo>
                  <a:cubicBezTo>
                    <a:pt x="10836" y="6340"/>
                    <a:pt x="10854" y="5962"/>
                    <a:pt x="10856" y="5583"/>
                  </a:cubicBezTo>
                  <a:lnTo>
                    <a:pt x="10856" y="5583"/>
                  </a:lnTo>
                  <a:cubicBezTo>
                    <a:pt x="11031" y="5952"/>
                    <a:pt x="11206" y="6322"/>
                    <a:pt x="11379" y="6692"/>
                  </a:cubicBezTo>
                  <a:cubicBezTo>
                    <a:pt x="12106" y="8246"/>
                    <a:pt x="12857" y="9800"/>
                    <a:pt x="13559" y="11379"/>
                  </a:cubicBezTo>
                  <a:cubicBezTo>
                    <a:pt x="14261" y="12933"/>
                    <a:pt x="14988" y="14487"/>
                    <a:pt x="15639" y="16091"/>
                  </a:cubicBezTo>
                  <a:cubicBezTo>
                    <a:pt x="16316" y="17670"/>
                    <a:pt x="16968" y="19249"/>
                    <a:pt x="17544" y="20878"/>
                  </a:cubicBezTo>
                  <a:cubicBezTo>
                    <a:pt x="17093" y="19223"/>
                    <a:pt x="16517" y="17594"/>
                    <a:pt x="15915" y="15965"/>
                  </a:cubicBezTo>
                  <a:cubicBezTo>
                    <a:pt x="15314" y="14361"/>
                    <a:pt x="14687" y="12757"/>
                    <a:pt x="14010" y="11178"/>
                  </a:cubicBezTo>
                  <a:cubicBezTo>
                    <a:pt x="13359" y="9574"/>
                    <a:pt x="12682" y="7995"/>
                    <a:pt x="11980" y="6416"/>
                  </a:cubicBezTo>
                  <a:cubicBezTo>
                    <a:pt x="11550" y="5448"/>
                    <a:pt x="11120" y="4480"/>
                    <a:pt x="10684" y="3518"/>
                  </a:cubicBezTo>
                  <a:lnTo>
                    <a:pt x="10684" y="3518"/>
                  </a:lnTo>
                  <a:cubicBezTo>
                    <a:pt x="10639" y="3287"/>
                    <a:pt x="10581" y="3056"/>
                    <a:pt x="10502" y="2832"/>
                  </a:cubicBezTo>
                  <a:cubicBezTo>
                    <a:pt x="10351" y="2406"/>
                    <a:pt x="10126" y="1955"/>
                    <a:pt x="9775" y="1604"/>
                  </a:cubicBezTo>
                  <a:lnTo>
                    <a:pt x="817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7" name="Google Shape;407;p12"/>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408" name="Shape 408"/>
        <p:cNvGrpSpPr/>
        <p:nvPr/>
      </p:nvGrpSpPr>
      <p:grpSpPr>
        <a:xfrm>
          <a:off x="0" y="0"/>
          <a:ext cx="0" cy="0"/>
          <a:chOff x="0" y="0"/>
          <a:chExt cx="0" cy="0"/>
        </a:xfrm>
      </p:grpSpPr>
      <p:sp>
        <p:nvSpPr>
          <p:cNvPr id="409" name="Google Shape;409;p13"/>
          <p:cNvSpPr/>
          <p:nvPr/>
        </p:nvSpPr>
        <p:spPr>
          <a:xfrm flipH="1">
            <a:off x="7698633" y="-3941"/>
            <a:ext cx="856413" cy="912207"/>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13"/>
          <p:cNvSpPr/>
          <p:nvPr/>
        </p:nvSpPr>
        <p:spPr>
          <a:xfrm rot="-7363076">
            <a:off x="7669336" y="-123699"/>
            <a:ext cx="2426713" cy="193227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13"/>
          <p:cNvSpPr/>
          <p:nvPr/>
        </p:nvSpPr>
        <p:spPr>
          <a:xfrm rot="3966542">
            <a:off x="-694321" y="2792344"/>
            <a:ext cx="1847127" cy="147077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2" name="Google Shape;412;p13"/>
          <p:cNvGrpSpPr/>
          <p:nvPr/>
        </p:nvGrpSpPr>
        <p:grpSpPr>
          <a:xfrm flipH="1" rot="4033212">
            <a:off x="-317435" y="4085178"/>
            <a:ext cx="1093347" cy="1271375"/>
            <a:chOff x="-487512" y="4053513"/>
            <a:chExt cx="1170400" cy="1360975"/>
          </a:xfrm>
        </p:grpSpPr>
        <p:sp>
          <p:nvSpPr>
            <p:cNvPr id="413" name="Google Shape;413;p13"/>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13"/>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15" name="Google Shape;415;p13"/>
          <p:cNvSpPr/>
          <p:nvPr/>
        </p:nvSpPr>
        <p:spPr>
          <a:xfrm rot="5161594">
            <a:off x="389087" y="4336287"/>
            <a:ext cx="1047798" cy="1285446"/>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16" name="Google Shape;416;p13"/>
          <p:cNvGrpSpPr/>
          <p:nvPr/>
        </p:nvGrpSpPr>
        <p:grpSpPr>
          <a:xfrm rot="-902373">
            <a:off x="8154383" y="148975"/>
            <a:ext cx="1238180" cy="780851"/>
            <a:chOff x="1466300" y="741525"/>
            <a:chExt cx="1451175" cy="915175"/>
          </a:xfrm>
        </p:grpSpPr>
        <p:sp>
          <p:nvSpPr>
            <p:cNvPr id="417" name="Google Shape;417;p13"/>
            <p:cNvSpPr/>
            <p:nvPr/>
          </p:nvSpPr>
          <p:spPr>
            <a:xfrm>
              <a:off x="1466300" y="741525"/>
              <a:ext cx="1451175" cy="915175"/>
            </a:xfrm>
            <a:custGeom>
              <a:rect b="b" l="l" r="r" t="t"/>
              <a:pathLst>
                <a:path extrusionOk="0" h="36607" w="58047">
                  <a:moveTo>
                    <a:pt x="40728" y="21142"/>
                  </a:moveTo>
                  <a:cubicBezTo>
                    <a:pt x="40552" y="21268"/>
                    <a:pt x="40402" y="21368"/>
                    <a:pt x="40226" y="21493"/>
                  </a:cubicBezTo>
                  <a:cubicBezTo>
                    <a:pt x="39951" y="21594"/>
                    <a:pt x="39700" y="21719"/>
                    <a:pt x="39424" y="21869"/>
                  </a:cubicBezTo>
                  <a:lnTo>
                    <a:pt x="39374" y="21869"/>
                  </a:lnTo>
                  <a:cubicBezTo>
                    <a:pt x="39500" y="21794"/>
                    <a:pt x="39600" y="21694"/>
                    <a:pt x="39700" y="21619"/>
                  </a:cubicBezTo>
                  <a:cubicBezTo>
                    <a:pt x="40026" y="21468"/>
                    <a:pt x="40352" y="21293"/>
                    <a:pt x="40703" y="21142"/>
                  </a:cubicBezTo>
                  <a:close/>
                  <a:moveTo>
                    <a:pt x="25189" y="32471"/>
                  </a:moveTo>
                  <a:lnTo>
                    <a:pt x="25189" y="32471"/>
                  </a:lnTo>
                  <a:cubicBezTo>
                    <a:pt x="25515" y="32496"/>
                    <a:pt x="25840" y="32521"/>
                    <a:pt x="26166" y="32521"/>
                  </a:cubicBezTo>
                  <a:cubicBezTo>
                    <a:pt x="26066" y="32571"/>
                    <a:pt x="25991" y="32621"/>
                    <a:pt x="25890" y="32671"/>
                  </a:cubicBezTo>
                  <a:cubicBezTo>
                    <a:pt x="25665" y="32596"/>
                    <a:pt x="25439" y="32546"/>
                    <a:pt x="25189" y="32471"/>
                  </a:cubicBezTo>
                  <a:close/>
                  <a:moveTo>
                    <a:pt x="36367" y="32095"/>
                  </a:moveTo>
                  <a:lnTo>
                    <a:pt x="36367" y="32095"/>
                  </a:lnTo>
                  <a:cubicBezTo>
                    <a:pt x="33058" y="33799"/>
                    <a:pt x="29399" y="34802"/>
                    <a:pt x="25690" y="35052"/>
                  </a:cubicBezTo>
                  <a:cubicBezTo>
                    <a:pt x="25690" y="35027"/>
                    <a:pt x="25690" y="35027"/>
                    <a:pt x="25690" y="35002"/>
                  </a:cubicBezTo>
                  <a:cubicBezTo>
                    <a:pt x="29399" y="34726"/>
                    <a:pt x="32983" y="33749"/>
                    <a:pt x="36367" y="32095"/>
                  </a:cubicBezTo>
                  <a:close/>
                  <a:moveTo>
                    <a:pt x="52671" y="0"/>
                  </a:moveTo>
                  <a:cubicBezTo>
                    <a:pt x="52454" y="0"/>
                    <a:pt x="52248" y="115"/>
                    <a:pt x="52131" y="390"/>
                  </a:cubicBezTo>
                  <a:cubicBezTo>
                    <a:pt x="48372" y="9238"/>
                    <a:pt x="40552" y="15303"/>
                    <a:pt x="31881" y="18937"/>
                  </a:cubicBezTo>
                  <a:cubicBezTo>
                    <a:pt x="27269" y="20867"/>
                    <a:pt x="22407" y="22295"/>
                    <a:pt x="17494" y="23198"/>
                  </a:cubicBezTo>
                  <a:cubicBezTo>
                    <a:pt x="14941" y="23679"/>
                    <a:pt x="12341" y="23976"/>
                    <a:pt x="9739" y="23976"/>
                  </a:cubicBezTo>
                  <a:cubicBezTo>
                    <a:pt x="9634" y="23976"/>
                    <a:pt x="9529" y="23975"/>
                    <a:pt x="9424" y="23975"/>
                  </a:cubicBezTo>
                  <a:cubicBezTo>
                    <a:pt x="6692" y="23949"/>
                    <a:pt x="4136" y="23373"/>
                    <a:pt x="1479" y="22897"/>
                  </a:cubicBezTo>
                  <a:cubicBezTo>
                    <a:pt x="1441" y="22886"/>
                    <a:pt x="1402" y="22881"/>
                    <a:pt x="1364" y="22881"/>
                  </a:cubicBezTo>
                  <a:cubicBezTo>
                    <a:pt x="1228" y="22881"/>
                    <a:pt x="1095" y="22944"/>
                    <a:pt x="978" y="23022"/>
                  </a:cubicBezTo>
                  <a:cubicBezTo>
                    <a:pt x="957" y="23020"/>
                    <a:pt x="937" y="23019"/>
                    <a:pt x="916" y="23019"/>
                  </a:cubicBezTo>
                  <a:cubicBezTo>
                    <a:pt x="683" y="23019"/>
                    <a:pt x="446" y="23149"/>
                    <a:pt x="377" y="23448"/>
                  </a:cubicBezTo>
                  <a:cubicBezTo>
                    <a:pt x="1" y="25704"/>
                    <a:pt x="1254" y="27508"/>
                    <a:pt x="2958" y="28837"/>
                  </a:cubicBezTo>
                  <a:cubicBezTo>
                    <a:pt x="5139" y="30516"/>
                    <a:pt x="7720" y="31919"/>
                    <a:pt x="10151" y="33198"/>
                  </a:cubicBezTo>
                  <a:cubicBezTo>
                    <a:pt x="14421" y="35409"/>
                    <a:pt x="19130" y="36607"/>
                    <a:pt x="23912" y="36607"/>
                  </a:cubicBezTo>
                  <a:cubicBezTo>
                    <a:pt x="24604" y="36607"/>
                    <a:pt x="25297" y="36582"/>
                    <a:pt x="25991" y="36531"/>
                  </a:cubicBezTo>
                  <a:cubicBezTo>
                    <a:pt x="36091" y="35754"/>
                    <a:pt x="45189" y="29639"/>
                    <a:pt x="49725" y="20591"/>
                  </a:cubicBezTo>
                  <a:cubicBezTo>
                    <a:pt x="51104" y="17834"/>
                    <a:pt x="51730" y="14902"/>
                    <a:pt x="52683" y="11995"/>
                  </a:cubicBezTo>
                  <a:cubicBezTo>
                    <a:pt x="53760" y="8661"/>
                    <a:pt x="55740" y="5754"/>
                    <a:pt x="57720" y="2897"/>
                  </a:cubicBezTo>
                  <a:cubicBezTo>
                    <a:pt x="58046" y="2395"/>
                    <a:pt x="57595" y="1819"/>
                    <a:pt x="57069" y="1794"/>
                  </a:cubicBezTo>
                  <a:cubicBezTo>
                    <a:pt x="55841" y="1694"/>
                    <a:pt x="54788" y="1318"/>
                    <a:pt x="53760" y="641"/>
                  </a:cubicBezTo>
                  <a:cubicBezTo>
                    <a:pt x="53635" y="566"/>
                    <a:pt x="53535" y="541"/>
                    <a:pt x="53409" y="516"/>
                  </a:cubicBezTo>
                  <a:cubicBezTo>
                    <a:pt x="53279" y="212"/>
                    <a:pt x="52966" y="0"/>
                    <a:pt x="526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13"/>
            <p:cNvSpPr/>
            <p:nvPr/>
          </p:nvSpPr>
          <p:spPr>
            <a:xfrm>
              <a:off x="1628275" y="1066500"/>
              <a:ext cx="1093800" cy="426450"/>
            </a:xfrm>
            <a:custGeom>
              <a:rect b="b" l="l" r="r" t="t"/>
              <a:pathLst>
                <a:path extrusionOk="0" h="17058" w="43752">
                  <a:moveTo>
                    <a:pt x="43451" y="0"/>
                  </a:moveTo>
                  <a:cubicBezTo>
                    <a:pt x="43384" y="0"/>
                    <a:pt x="43317" y="29"/>
                    <a:pt x="43271" y="98"/>
                  </a:cubicBezTo>
                  <a:cubicBezTo>
                    <a:pt x="39036" y="6665"/>
                    <a:pt x="32920" y="11828"/>
                    <a:pt x="25552" y="14534"/>
                  </a:cubicBezTo>
                  <a:cubicBezTo>
                    <a:pt x="21744" y="15929"/>
                    <a:pt x="17732" y="16606"/>
                    <a:pt x="13716" y="16606"/>
                  </a:cubicBezTo>
                  <a:cubicBezTo>
                    <a:pt x="9142" y="16606"/>
                    <a:pt x="4561" y="15728"/>
                    <a:pt x="264" y="14033"/>
                  </a:cubicBezTo>
                  <a:cubicBezTo>
                    <a:pt x="251" y="14029"/>
                    <a:pt x="239" y="14027"/>
                    <a:pt x="227" y="14027"/>
                  </a:cubicBezTo>
                  <a:cubicBezTo>
                    <a:pt x="94" y="14027"/>
                    <a:pt x="0" y="14265"/>
                    <a:pt x="138" y="14334"/>
                  </a:cubicBezTo>
                  <a:cubicBezTo>
                    <a:pt x="4480" y="16176"/>
                    <a:pt x="9073" y="17057"/>
                    <a:pt x="13634" y="17057"/>
                  </a:cubicBezTo>
                  <a:cubicBezTo>
                    <a:pt x="25581" y="17057"/>
                    <a:pt x="37299" y="11008"/>
                    <a:pt x="43647" y="324"/>
                  </a:cubicBezTo>
                  <a:cubicBezTo>
                    <a:pt x="43752" y="150"/>
                    <a:pt x="43602" y="0"/>
                    <a:pt x="4345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19" name="Google Shape;419;p13"/>
          <p:cNvGrpSpPr/>
          <p:nvPr/>
        </p:nvGrpSpPr>
        <p:grpSpPr>
          <a:xfrm rot="3921822">
            <a:off x="8300686" y="1581741"/>
            <a:ext cx="1164047" cy="964509"/>
            <a:chOff x="1338850" y="820050"/>
            <a:chExt cx="1484825" cy="1230300"/>
          </a:xfrm>
        </p:grpSpPr>
        <p:sp>
          <p:nvSpPr>
            <p:cNvPr id="420" name="Google Shape;420;p13"/>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13"/>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13"/>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13"/>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13"/>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13"/>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6" name="Google Shape;426;p13"/>
          <p:cNvSpPr/>
          <p:nvPr/>
        </p:nvSpPr>
        <p:spPr>
          <a:xfrm>
            <a:off x="339916" y="3324038"/>
            <a:ext cx="419225" cy="407390"/>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13"/>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5_1_1">
    <p:spTree>
      <p:nvGrpSpPr>
        <p:cNvPr id="428" name="Shape 428"/>
        <p:cNvGrpSpPr/>
        <p:nvPr/>
      </p:nvGrpSpPr>
      <p:grpSpPr>
        <a:xfrm>
          <a:off x="0" y="0"/>
          <a:ext cx="0" cy="0"/>
          <a:chOff x="0" y="0"/>
          <a:chExt cx="0" cy="0"/>
        </a:xfrm>
      </p:grpSpPr>
      <p:sp>
        <p:nvSpPr>
          <p:cNvPr id="429" name="Google Shape;429;p14"/>
          <p:cNvSpPr/>
          <p:nvPr/>
        </p:nvSpPr>
        <p:spPr>
          <a:xfrm rot="-5870217">
            <a:off x="8141103" y="1055575"/>
            <a:ext cx="1836932" cy="1462659"/>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0" name="Google Shape;430;p14"/>
          <p:cNvGrpSpPr/>
          <p:nvPr/>
        </p:nvGrpSpPr>
        <p:grpSpPr>
          <a:xfrm flipH="1" rot="-5936918">
            <a:off x="8306806" y="257040"/>
            <a:ext cx="1002240" cy="1165321"/>
            <a:chOff x="-487512" y="4053513"/>
            <a:chExt cx="1170400" cy="1360975"/>
          </a:xfrm>
        </p:grpSpPr>
        <p:sp>
          <p:nvSpPr>
            <p:cNvPr id="431" name="Google Shape;431;p14"/>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p14"/>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433" name="Google Shape;433;p14"/>
          <p:cNvPicPr preferRelativeResize="0"/>
          <p:nvPr/>
        </p:nvPicPr>
        <p:blipFill rotWithShape="1">
          <a:blip r:embed="rId2">
            <a:alphaModFix/>
          </a:blip>
          <a:srcRect b="0" l="0" r="0" t="0"/>
          <a:stretch/>
        </p:blipFill>
        <p:spPr>
          <a:xfrm flipH="1" rot="10800000">
            <a:off x="-52124" y="2864350"/>
            <a:ext cx="955200" cy="955200"/>
          </a:xfrm>
          <a:prstGeom prst="rect">
            <a:avLst/>
          </a:prstGeom>
          <a:noFill/>
          <a:ln>
            <a:noFill/>
          </a:ln>
        </p:spPr>
      </p:pic>
      <p:sp>
        <p:nvSpPr>
          <p:cNvPr id="434" name="Google Shape;434;p14"/>
          <p:cNvSpPr/>
          <p:nvPr/>
        </p:nvSpPr>
        <p:spPr>
          <a:xfrm flipH="1" rot="3316316">
            <a:off x="443482" y="4147481"/>
            <a:ext cx="1162898" cy="1491861"/>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p14"/>
          <p:cNvSpPr/>
          <p:nvPr/>
        </p:nvSpPr>
        <p:spPr>
          <a:xfrm rot="3966534">
            <a:off x="-1139836" y="3339300"/>
            <a:ext cx="1877628" cy="149506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36" name="Google Shape;436;p14"/>
          <p:cNvGrpSpPr/>
          <p:nvPr/>
        </p:nvGrpSpPr>
        <p:grpSpPr>
          <a:xfrm flipH="1" rot="4033911">
            <a:off x="127720" y="4124826"/>
            <a:ext cx="824415" cy="958528"/>
            <a:chOff x="-487512" y="4053513"/>
            <a:chExt cx="1170400" cy="1360975"/>
          </a:xfrm>
        </p:grpSpPr>
        <p:sp>
          <p:nvSpPr>
            <p:cNvPr id="437" name="Google Shape;437;p14"/>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8" name="Google Shape;438;p14"/>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39" name="Google Shape;439;p14"/>
          <p:cNvGrpSpPr/>
          <p:nvPr/>
        </p:nvGrpSpPr>
        <p:grpSpPr>
          <a:xfrm flipH="1">
            <a:off x="-672522" y="4245353"/>
            <a:ext cx="1813872" cy="1257948"/>
            <a:chOff x="247613" y="3759306"/>
            <a:chExt cx="2237414" cy="1551681"/>
          </a:xfrm>
        </p:grpSpPr>
        <p:sp>
          <p:nvSpPr>
            <p:cNvPr id="440" name="Google Shape;440;p14"/>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14"/>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14"/>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3" name="Google Shape;443;p14"/>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4" name="Google Shape;444;p14"/>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5" name="Google Shape;445;p14"/>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6" name="Google Shape;446;p14"/>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7" name="Google Shape;447;p14"/>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14"/>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p14"/>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p14"/>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p14"/>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p14"/>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p14"/>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4" name="Google Shape;454;p14"/>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14"/>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14"/>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14"/>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14"/>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14"/>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14"/>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14"/>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14"/>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14"/>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14"/>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14"/>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14"/>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14"/>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14"/>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14"/>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14"/>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14"/>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14"/>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14"/>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14"/>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14"/>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p14"/>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p14"/>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p14"/>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p14"/>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p14"/>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p14"/>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14"/>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14"/>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14"/>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14"/>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14"/>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14"/>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14"/>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14"/>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14"/>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14"/>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492" name="Google Shape;492;p14"/>
          <p:cNvGrpSpPr/>
          <p:nvPr/>
        </p:nvGrpSpPr>
        <p:grpSpPr>
          <a:xfrm flipH="1" rot="1799826">
            <a:off x="7977953" y="-214651"/>
            <a:ext cx="1301118" cy="1078083"/>
            <a:chOff x="1338850" y="820050"/>
            <a:chExt cx="1484825" cy="1230300"/>
          </a:xfrm>
        </p:grpSpPr>
        <p:sp>
          <p:nvSpPr>
            <p:cNvPr id="493" name="Google Shape;493;p14"/>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14"/>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14"/>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4"/>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14"/>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14"/>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9" name="Google Shape;499;p14"/>
          <p:cNvSpPr/>
          <p:nvPr/>
        </p:nvSpPr>
        <p:spPr>
          <a:xfrm>
            <a:off x="8309243" y="2308630"/>
            <a:ext cx="541475" cy="526234"/>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14"/>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501" name="Google Shape;501;p14"/>
          <p:cNvSpPr txBox="1"/>
          <p:nvPr>
            <p:ph idx="2" type="title"/>
          </p:nvPr>
        </p:nvSpPr>
        <p:spPr>
          <a:xfrm>
            <a:off x="1448437" y="1644700"/>
            <a:ext cx="27174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02" name="Google Shape;502;p14"/>
          <p:cNvSpPr txBox="1"/>
          <p:nvPr>
            <p:ph idx="1" type="subTitle"/>
          </p:nvPr>
        </p:nvSpPr>
        <p:spPr>
          <a:xfrm>
            <a:off x="1448437" y="2172400"/>
            <a:ext cx="2717400" cy="665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03" name="Google Shape;503;p14"/>
          <p:cNvSpPr txBox="1"/>
          <p:nvPr>
            <p:ph idx="3" type="title"/>
          </p:nvPr>
        </p:nvSpPr>
        <p:spPr>
          <a:xfrm>
            <a:off x="4978163" y="1644700"/>
            <a:ext cx="27174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04" name="Google Shape;504;p14"/>
          <p:cNvSpPr txBox="1"/>
          <p:nvPr>
            <p:ph idx="4" type="subTitle"/>
          </p:nvPr>
        </p:nvSpPr>
        <p:spPr>
          <a:xfrm>
            <a:off x="4978157" y="2172400"/>
            <a:ext cx="2717400" cy="665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05" name="Google Shape;505;p14"/>
          <p:cNvSpPr txBox="1"/>
          <p:nvPr>
            <p:ph idx="5" type="title"/>
          </p:nvPr>
        </p:nvSpPr>
        <p:spPr>
          <a:xfrm>
            <a:off x="1448437" y="3078100"/>
            <a:ext cx="27174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06" name="Google Shape;506;p14"/>
          <p:cNvSpPr txBox="1"/>
          <p:nvPr>
            <p:ph idx="6" type="subTitle"/>
          </p:nvPr>
        </p:nvSpPr>
        <p:spPr>
          <a:xfrm>
            <a:off x="1448437" y="3605800"/>
            <a:ext cx="2717400" cy="665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07" name="Google Shape;507;p14"/>
          <p:cNvSpPr txBox="1"/>
          <p:nvPr>
            <p:ph idx="7" type="title"/>
          </p:nvPr>
        </p:nvSpPr>
        <p:spPr>
          <a:xfrm>
            <a:off x="4978163" y="3078100"/>
            <a:ext cx="27174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08" name="Google Shape;508;p14"/>
          <p:cNvSpPr txBox="1"/>
          <p:nvPr>
            <p:ph idx="8" type="subTitle"/>
          </p:nvPr>
        </p:nvSpPr>
        <p:spPr>
          <a:xfrm>
            <a:off x="4978157" y="3605800"/>
            <a:ext cx="2717400" cy="665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400">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1_1_1_1">
    <p:spTree>
      <p:nvGrpSpPr>
        <p:cNvPr id="509" name="Shape 509"/>
        <p:cNvGrpSpPr/>
        <p:nvPr/>
      </p:nvGrpSpPr>
      <p:grpSpPr>
        <a:xfrm>
          <a:off x="0" y="0"/>
          <a:ext cx="0" cy="0"/>
          <a:chOff x="0" y="0"/>
          <a:chExt cx="0" cy="0"/>
        </a:xfrm>
      </p:grpSpPr>
      <p:sp>
        <p:nvSpPr>
          <p:cNvPr id="510" name="Google Shape;510;p15"/>
          <p:cNvSpPr/>
          <p:nvPr/>
        </p:nvSpPr>
        <p:spPr>
          <a:xfrm rot="-9089370">
            <a:off x="8208171" y="341718"/>
            <a:ext cx="1794996" cy="1429268"/>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15"/>
          <p:cNvSpPr/>
          <p:nvPr/>
        </p:nvSpPr>
        <p:spPr>
          <a:xfrm rot="-10005462">
            <a:off x="-431448" y="633066"/>
            <a:ext cx="953595" cy="1169886"/>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15"/>
          <p:cNvSpPr/>
          <p:nvPr/>
        </p:nvSpPr>
        <p:spPr>
          <a:xfrm>
            <a:off x="-517132" y="0"/>
            <a:ext cx="1341898" cy="1429321"/>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3" name="Google Shape;513;p15"/>
          <p:cNvGrpSpPr/>
          <p:nvPr/>
        </p:nvGrpSpPr>
        <p:grpSpPr>
          <a:xfrm rot="10800000">
            <a:off x="8423995" y="-280211"/>
            <a:ext cx="891143" cy="1036246"/>
            <a:chOff x="-487512" y="4053513"/>
            <a:chExt cx="1170400" cy="1360975"/>
          </a:xfrm>
        </p:grpSpPr>
        <p:sp>
          <p:nvSpPr>
            <p:cNvPr id="514" name="Google Shape;514;p15"/>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15"/>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6" name="Google Shape;516;p15"/>
          <p:cNvSpPr/>
          <p:nvPr/>
        </p:nvSpPr>
        <p:spPr>
          <a:xfrm flipH="1" rot="-9143454">
            <a:off x="-585492" y="-525878"/>
            <a:ext cx="1795081" cy="142933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7" name="Google Shape;517;p15"/>
          <p:cNvGrpSpPr/>
          <p:nvPr/>
        </p:nvGrpSpPr>
        <p:grpSpPr>
          <a:xfrm flipH="1" rot="-4803436">
            <a:off x="8676766" y="840213"/>
            <a:ext cx="683482" cy="830398"/>
            <a:chOff x="1440625" y="2426250"/>
            <a:chExt cx="973700" cy="1183000"/>
          </a:xfrm>
        </p:grpSpPr>
        <p:sp>
          <p:nvSpPr>
            <p:cNvPr id="518" name="Google Shape;518;p15"/>
            <p:cNvSpPr/>
            <p:nvPr/>
          </p:nvSpPr>
          <p:spPr>
            <a:xfrm>
              <a:off x="1601650" y="2557950"/>
              <a:ext cx="743125" cy="908675"/>
            </a:xfrm>
            <a:custGeom>
              <a:rect b="b" l="l" r="r" t="t"/>
              <a:pathLst>
                <a:path extrusionOk="0" h="36347" w="29725">
                  <a:moveTo>
                    <a:pt x="6466" y="10867"/>
                  </a:moveTo>
                  <a:cubicBezTo>
                    <a:pt x="6491" y="10892"/>
                    <a:pt x="6491" y="10917"/>
                    <a:pt x="6491" y="10942"/>
                  </a:cubicBezTo>
                  <a:cubicBezTo>
                    <a:pt x="6341" y="11518"/>
                    <a:pt x="6216" y="12095"/>
                    <a:pt x="6141" y="12696"/>
                  </a:cubicBezTo>
                  <a:cubicBezTo>
                    <a:pt x="6216" y="12070"/>
                    <a:pt x="6341" y="11443"/>
                    <a:pt x="6466" y="10867"/>
                  </a:cubicBezTo>
                  <a:close/>
                  <a:moveTo>
                    <a:pt x="11078" y="12170"/>
                  </a:moveTo>
                  <a:lnTo>
                    <a:pt x="11078" y="12170"/>
                  </a:lnTo>
                  <a:cubicBezTo>
                    <a:pt x="11153" y="12295"/>
                    <a:pt x="11228" y="12446"/>
                    <a:pt x="11304" y="12571"/>
                  </a:cubicBezTo>
                  <a:cubicBezTo>
                    <a:pt x="11228" y="12596"/>
                    <a:pt x="11178" y="12646"/>
                    <a:pt x="11103" y="12696"/>
                  </a:cubicBezTo>
                  <a:cubicBezTo>
                    <a:pt x="11103" y="12521"/>
                    <a:pt x="11078" y="12345"/>
                    <a:pt x="11078" y="12170"/>
                  </a:cubicBezTo>
                  <a:close/>
                  <a:moveTo>
                    <a:pt x="8782" y="0"/>
                  </a:moveTo>
                  <a:cubicBezTo>
                    <a:pt x="8615" y="0"/>
                    <a:pt x="8450" y="54"/>
                    <a:pt x="8321" y="140"/>
                  </a:cubicBezTo>
                  <a:cubicBezTo>
                    <a:pt x="8121" y="165"/>
                    <a:pt x="7945" y="265"/>
                    <a:pt x="7820" y="416"/>
                  </a:cubicBezTo>
                  <a:cubicBezTo>
                    <a:pt x="1805" y="8035"/>
                    <a:pt x="0" y="18812"/>
                    <a:pt x="5238" y="27333"/>
                  </a:cubicBezTo>
                  <a:cubicBezTo>
                    <a:pt x="8680" y="32913"/>
                    <a:pt x="14799" y="36347"/>
                    <a:pt x="21060" y="36347"/>
                  </a:cubicBezTo>
                  <a:cubicBezTo>
                    <a:pt x="23826" y="36347"/>
                    <a:pt x="26620" y="35677"/>
                    <a:pt x="29223" y="34225"/>
                  </a:cubicBezTo>
                  <a:cubicBezTo>
                    <a:pt x="29549" y="34025"/>
                    <a:pt x="29725" y="33574"/>
                    <a:pt x="29524" y="33223"/>
                  </a:cubicBezTo>
                  <a:cubicBezTo>
                    <a:pt x="22807" y="22270"/>
                    <a:pt x="16141" y="11268"/>
                    <a:pt x="9374" y="340"/>
                  </a:cubicBezTo>
                  <a:cubicBezTo>
                    <a:pt x="9230" y="96"/>
                    <a:pt x="9005" y="0"/>
                    <a:pt x="87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15"/>
            <p:cNvSpPr/>
            <p:nvPr/>
          </p:nvSpPr>
          <p:spPr>
            <a:xfrm>
              <a:off x="1440625" y="2426250"/>
              <a:ext cx="973700" cy="1183000"/>
            </a:xfrm>
            <a:custGeom>
              <a:rect b="b" l="l" r="r" t="t"/>
              <a:pathLst>
                <a:path extrusionOk="0" h="47320" w="38948">
                  <a:moveTo>
                    <a:pt x="14687" y="42050"/>
                  </a:moveTo>
                  <a:cubicBezTo>
                    <a:pt x="15364" y="42651"/>
                    <a:pt x="16090" y="43177"/>
                    <a:pt x="16867" y="43679"/>
                  </a:cubicBezTo>
                  <a:cubicBezTo>
                    <a:pt x="16015" y="43278"/>
                    <a:pt x="15213" y="42802"/>
                    <a:pt x="14436" y="42275"/>
                  </a:cubicBezTo>
                  <a:cubicBezTo>
                    <a:pt x="14536" y="42225"/>
                    <a:pt x="14612" y="42150"/>
                    <a:pt x="14687" y="42050"/>
                  </a:cubicBezTo>
                  <a:close/>
                  <a:moveTo>
                    <a:pt x="12027" y="1"/>
                  </a:moveTo>
                  <a:cubicBezTo>
                    <a:pt x="11830" y="1"/>
                    <a:pt x="11629" y="69"/>
                    <a:pt x="11504" y="195"/>
                  </a:cubicBezTo>
                  <a:cubicBezTo>
                    <a:pt x="3985" y="7237"/>
                    <a:pt x="0" y="18215"/>
                    <a:pt x="3358" y="28240"/>
                  </a:cubicBezTo>
                  <a:cubicBezTo>
                    <a:pt x="5113" y="33403"/>
                    <a:pt x="7895" y="38892"/>
                    <a:pt x="12156" y="42401"/>
                  </a:cubicBezTo>
                  <a:cubicBezTo>
                    <a:pt x="16145" y="45665"/>
                    <a:pt x="21255" y="47319"/>
                    <a:pt x="26381" y="47319"/>
                  </a:cubicBezTo>
                  <a:cubicBezTo>
                    <a:pt x="26568" y="47319"/>
                    <a:pt x="26755" y="47317"/>
                    <a:pt x="26943" y="47313"/>
                  </a:cubicBezTo>
                  <a:cubicBezTo>
                    <a:pt x="30151" y="47263"/>
                    <a:pt x="33309" y="46586"/>
                    <a:pt x="36291" y="45433"/>
                  </a:cubicBezTo>
                  <a:cubicBezTo>
                    <a:pt x="37193" y="45107"/>
                    <a:pt x="38672" y="44731"/>
                    <a:pt x="38822" y="43553"/>
                  </a:cubicBezTo>
                  <a:cubicBezTo>
                    <a:pt x="38948" y="42451"/>
                    <a:pt x="37770" y="41022"/>
                    <a:pt x="37268" y="40095"/>
                  </a:cubicBezTo>
                  <a:cubicBezTo>
                    <a:pt x="37142" y="39842"/>
                    <a:pt x="36920" y="39730"/>
                    <a:pt x="36684" y="39730"/>
                  </a:cubicBezTo>
                  <a:cubicBezTo>
                    <a:pt x="36499" y="39730"/>
                    <a:pt x="36306" y="39798"/>
                    <a:pt x="36141" y="39919"/>
                  </a:cubicBezTo>
                  <a:cubicBezTo>
                    <a:pt x="33266" y="42006"/>
                    <a:pt x="30115" y="42924"/>
                    <a:pt x="26983" y="42924"/>
                  </a:cubicBezTo>
                  <a:cubicBezTo>
                    <a:pt x="19658" y="42924"/>
                    <a:pt x="12441" y="37902"/>
                    <a:pt x="9123" y="31072"/>
                  </a:cubicBezTo>
                  <a:cubicBezTo>
                    <a:pt x="4587" y="21699"/>
                    <a:pt x="7369" y="11047"/>
                    <a:pt x="14261" y="3653"/>
                  </a:cubicBezTo>
                  <a:cubicBezTo>
                    <a:pt x="14536" y="3353"/>
                    <a:pt x="14436" y="3002"/>
                    <a:pt x="14211" y="2801"/>
                  </a:cubicBezTo>
                  <a:cubicBezTo>
                    <a:pt x="14236" y="2626"/>
                    <a:pt x="14186" y="2425"/>
                    <a:pt x="14060" y="2250"/>
                  </a:cubicBezTo>
                  <a:cubicBezTo>
                    <a:pt x="13559" y="1573"/>
                    <a:pt x="13033" y="897"/>
                    <a:pt x="12531" y="220"/>
                  </a:cubicBezTo>
                  <a:cubicBezTo>
                    <a:pt x="12419" y="69"/>
                    <a:pt x="12224" y="1"/>
                    <a:pt x="120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15"/>
            <p:cNvSpPr/>
            <p:nvPr/>
          </p:nvSpPr>
          <p:spPr>
            <a:xfrm>
              <a:off x="1563425" y="2509300"/>
              <a:ext cx="817075" cy="1021050"/>
            </a:xfrm>
            <a:custGeom>
              <a:rect b="b" l="l" r="r" t="t"/>
              <a:pathLst>
                <a:path extrusionOk="0" h="40842" w="32683">
                  <a:moveTo>
                    <a:pt x="13535" y="37299"/>
                  </a:moveTo>
                  <a:lnTo>
                    <a:pt x="13535" y="37299"/>
                  </a:lnTo>
                  <a:cubicBezTo>
                    <a:pt x="14111" y="37600"/>
                    <a:pt x="14737" y="37850"/>
                    <a:pt x="15339" y="38076"/>
                  </a:cubicBezTo>
                  <a:cubicBezTo>
                    <a:pt x="15339" y="38076"/>
                    <a:pt x="15339" y="38101"/>
                    <a:pt x="15339" y="38126"/>
                  </a:cubicBezTo>
                  <a:cubicBezTo>
                    <a:pt x="14712" y="37876"/>
                    <a:pt x="14111" y="37600"/>
                    <a:pt x="13535" y="37299"/>
                  </a:cubicBezTo>
                  <a:close/>
                  <a:moveTo>
                    <a:pt x="23960" y="39254"/>
                  </a:moveTo>
                  <a:lnTo>
                    <a:pt x="23960" y="39254"/>
                  </a:lnTo>
                  <a:cubicBezTo>
                    <a:pt x="23434" y="39304"/>
                    <a:pt x="22908" y="39354"/>
                    <a:pt x="22381" y="39354"/>
                  </a:cubicBezTo>
                  <a:cubicBezTo>
                    <a:pt x="22908" y="39329"/>
                    <a:pt x="23434" y="39304"/>
                    <a:pt x="23960" y="39254"/>
                  </a:cubicBezTo>
                  <a:close/>
                  <a:moveTo>
                    <a:pt x="9865" y="1"/>
                  </a:moveTo>
                  <a:cubicBezTo>
                    <a:pt x="9648" y="1"/>
                    <a:pt x="9444" y="148"/>
                    <a:pt x="9399" y="357"/>
                  </a:cubicBezTo>
                  <a:cubicBezTo>
                    <a:pt x="9374" y="382"/>
                    <a:pt x="9374" y="382"/>
                    <a:pt x="9349" y="407"/>
                  </a:cubicBezTo>
                  <a:cubicBezTo>
                    <a:pt x="9324" y="407"/>
                    <a:pt x="9299" y="432"/>
                    <a:pt x="9249" y="457"/>
                  </a:cubicBezTo>
                  <a:cubicBezTo>
                    <a:pt x="0" y="7149"/>
                    <a:pt x="50" y="21685"/>
                    <a:pt x="5013" y="30883"/>
                  </a:cubicBezTo>
                  <a:cubicBezTo>
                    <a:pt x="8489" y="37292"/>
                    <a:pt x="15139" y="40842"/>
                    <a:pt x="21936" y="40842"/>
                  </a:cubicBezTo>
                  <a:cubicBezTo>
                    <a:pt x="25479" y="40842"/>
                    <a:pt x="29062" y="39877"/>
                    <a:pt x="32256" y="37850"/>
                  </a:cubicBezTo>
                  <a:cubicBezTo>
                    <a:pt x="32682" y="37575"/>
                    <a:pt x="32682" y="37073"/>
                    <a:pt x="32457" y="36748"/>
                  </a:cubicBezTo>
                  <a:cubicBezTo>
                    <a:pt x="32432" y="36622"/>
                    <a:pt x="32381" y="36522"/>
                    <a:pt x="32256" y="36422"/>
                  </a:cubicBezTo>
                  <a:cubicBezTo>
                    <a:pt x="31880" y="36046"/>
                    <a:pt x="31479" y="35670"/>
                    <a:pt x="31078" y="35294"/>
                  </a:cubicBezTo>
                  <a:cubicBezTo>
                    <a:pt x="30928" y="35160"/>
                    <a:pt x="30711" y="35060"/>
                    <a:pt x="30501" y="35060"/>
                  </a:cubicBezTo>
                  <a:cubicBezTo>
                    <a:pt x="30396" y="35060"/>
                    <a:pt x="30293" y="35085"/>
                    <a:pt x="30201" y="35144"/>
                  </a:cubicBezTo>
                  <a:cubicBezTo>
                    <a:pt x="27458" y="36899"/>
                    <a:pt x="24482" y="37701"/>
                    <a:pt x="21551" y="37701"/>
                  </a:cubicBezTo>
                  <a:cubicBezTo>
                    <a:pt x="14733" y="37701"/>
                    <a:pt x="8161" y="33363"/>
                    <a:pt x="5339" y="26597"/>
                  </a:cubicBezTo>
                  <a:cubicBezTo>
                    <a:pt x="3359" y="21860"/>
                    <a:pt x="3509" y="16522"/>
                    <a:pt x="5339" y="11760"/>
                  </a:cubicBezTo>
                  <a:cubicBezTo>
                    <a:pt x="6216" y="9454"/>
                    <a:pt x="7494" y="7499"/>
                    <a:pt x="8948" y="5570"/>
                  </a:cubicBezTo>
                  <a:cubicBezTo>
                    <a:pt x="9925" y="4893"/>
                    <a:pt x="10827" y="4066"/>
                    <a:pt x="11680" y="3264"/>
                  </a:cubicBezTo>
                  <a:cubicBezTo>
                    <a:pt x="11830" y="3088"/>
                    <a:pt x="11955" y="2737"/>
                    <a:pt x="11780" y="2512"/>
                  </a:cubicBezTo>
                  <a:cubicBezTo>
                    <a:pt x="11254" y="1785"/>
                    <a:pt x="10777" y="1008"/>
                    <a:pt x="10276" y="231"/>
                  </a:cubicBezTo>
                  <a:cubicBezTo>
                    <a:pt x="10165" y="69"/>
                    <a:pt x="10012" y="1"/>
                    <a:pt x="98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15"/>
            <p:cNvSpPr/>
            <p:nvPr/>
          </p:nvSpPr>
          <p:spPr>
            <a:xfrm>
              <a:off x="1806525" y="2785800"/>
              <a:ext cx="70200" cy="40900"/>
            </a:xfrm>
            <a:custGeom>
              <a:rect b="b" l="l" r="r" t="t"/>
              <a:pathLst>
                <a:path extrusionOk="0" h="1636" w="2808">
                  <a:moveTo>
                    <a:pt x="1041" y="1"/>
                  </a:moveTo>
                  <a:cubicBezTo>
                    <a:pt x="766" y="1"/>
                    <a:pt x="513" y="95"/>
                    <a:pt x="327" y="324"/>
                  </a:cubicBezTo>
                  <a:cubicBezTo>
                    <a:pt x="1" y="750"/>
                    <a:pt x="402" y="1176"/>
                    <a:pt x="803" y="1377"/>
                  </a:cubicBezTo>
                  <a:cubicBezTo>
                    <a:pt x="1120" y="1551"/>
                    <a:pt x="1468" y="1636"/>
                    <a:pt x="1820" y="1636"/>
                  </a:cubicBezTo>
                  <a:cubicBezTo>
                    <a:pt x="2024" y="1636"/>
                    <a:pt x="2230" y="1607"/>
                    <a:pt x="2432" y="1552"/>
                  </a:cubicBezTo>
                  <a:cubicBezTo>
                    <a:pt x="2507" y="1527"/>
                    <a:pt x="2582" y="1477"/>
                    <a:pt x="2632" y="1377"/>
                  </a:cubicBezTo>
                  <a:cubicBezTo>
                    <a:pt x="2733" y="1352"/>
                    <a:pt x="2808" y="1251"/>
                    <a:pt x="2758" y="1126"/>
                  </a:cubicBezTo>
                  <a:cubicBezTo>
                    <a:pt x="2543" y="589"/>
                    <a:pt x="1727"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15"/>
            <p:cNvSpPr/>
            <p:nvPr/>
          </p:nvSpPr>
          <p:spPr>
            <a:xfrm>
              <a:off x="1797125" y="2997725"/>
              <a:ext cx="78975" cy="37150"/>
            </a:xfrm>
            <a:custGeom>
              <a:rect b="b" l="l" r="r" t="t"/>
              <a:pathLst>
                <a:path extrusionOk="0" h="1486" w="3159">
                  <a:moveTo>
                    <a:pt x="1702" y="0"/>
                  </a:moveTo>
                  <a:cubicBezTo>
                    <a:pt x="1094" y="0"/>
                    <a:pt x="490" y="298"/>
                    <a:pt x="126" y="845"/>
                  </a:cubicBezTo>
                  <a:cubicBezTo>
                    <a:pt x="1" y="995"/>
                    <a:pt x="126" y="1196"/>
                    <a:pt x="276" y="1271"/>
                  </a:cubicBezTo>
                  <a:cubicBezTo>
                    <a:pt x="603" y="1416"/>
                    <a:pt x="946" y="1486"/>
                    <a:pt x="1287" y="1486"/>
                  </a:cubicBezTo>
                  <a:cubicBezTo>
                    <a:pt x="1887" y="1486"/>
                    <a:pt x="2479" y="1269"/>
                    <a:pt x="2958" y="870"/>
                  </a:cubicBezTo>
                  <a:cubicBezTo>
                    <a:pt x="3159" y="694"/>
                    <a:pt x="3033" y="469"/>
                    <a:pt x="2833" y="394"/>
                  </a:cubicBezTo>
                  <a:cubicBezTo>
                    <a:pt x="2497" y="127"/>
                    <a:pt x="2098" y="0"/>
                    <a:pt x="17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15"/>
            <p:cNvSpPr/>
            <p:nvPr/>
          </p:nvSpPr>
          <p:spPr>
            <a:xfrm>
              <a:off x="1896125" y="3192050"/>
              <a:ext cx="60675" cy="69275"/>
            </a:xfrm>
            <a:custGeom>
              <a:rect b="b" l="l" r="r" t="t"/>
              <a:pathLst>
                <a:path extrusionOk="0" h="2771" w="2427">
                  <a:moveTo>
                    <a:pt x="2091" y="0"/>
                  </a:moveTo>
                  <a:cubicBezTo>
                    <a:pt x="2045" y="0"/>
                    <a:pt x="1998" y="12"/>
                    <a:pt x="1956" y="39"/>
                  </a:cubicBezTo>
                  <a:cubicBezTo>
                    <a:pt x="1931" y="64"/>
                    <a:pt x="1880" y="89"/>
                    <a:pt x="1855" y="114"/>
                  </a:cubicBezTo>
                  <a:cubicBezTo>
                    <a:pt x="1814" y="87"/>
                    <a:pt x="1758" y="67"/>
                    <a:pt x="1695" y="67"/>
                  </a:cubicBezTo>
                  <a:cubicBezTo>
                    <a:pt x="1643" y="67"/>
                    <a:pt x="1586" y="80"/>
                    <a:pt x="1530" y="114"/>
                  </a:cubicBezTo>
                  <a:cubicBezTo>
                    <a:pt x="1053" y="490"/>
                    <a:pt x="402" y="992"/>
                    <a:pt x="176" y="1593"/>
                  </a:cubicBezTo>
                  <a:cubicBezTo>
                    <a:pt x="1" y="2044"/>
                    <a:pt x="151" y="2621"/>
                    <a:pt x="677" y="2746"/>
                  </a:cubicBezTo>
                  <a:cubicBezTo>
                    <a:pt x="741" y="2763"/>
                    <a:pt x="805" y="2770"/>
                    <a:pt x="868" y="2770"/>
                  </a:cubicBezTo>
                  <a:cubicBezTo>
                    <a:pt x="1277" y="2770"/>
                    <a:pt x="1663" y="2445"/>
                    <a:pt x="1880" y="2119"/>
                  </a:cubicBezTo>
                  <a:cubicBezTo>
                    <a:pt x="2231" y="1618"/>
                    <a:pt x="2357" y="941"/>
                    <a:pt x="2407" y="340"/>
                  </a:cubicBezTo>
                  <a:cubicBezTo>
                    <a:pt x="2426" y="162"/>
                    <a:pt x="2260" y="0"/>
                    <a:pt x="20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15"/>
            <p:cNvSpPr/>
            <p:nvPr/>
          </p:nvSpPr>
          <p:spPr>
            <a:xfrm>
              <a:off x="2117925" y="3293400"/>
              <a:ext cx="52050" cy="78225"/>
            </a:xfrm>
            <a:custGeom>
              <a:rect b="b" l="l" r="r" t="t"/>
              <a:pathLst>
                <a:path extrusionOk="0" h="3129" w="2082">
                  <a:moveTo>
                    <a:pt x="1090" y="1"/>
                  </a:moveTo>
                  <a:cubicBezTo>
                    <a:pt x="1027" y="1"/>
                    <a:pt x="960" y="28"/>
                    <a:pt x="903" y="95"/>
                  </a:cubicBezTo>
                  <a:cubicBezTo>
                    <a:pt x="352" y="847"/>
                    <a:pt x="1" y="2627"/>
                    <a:pt x="1129" y="3078"/>
                  </a:cubicBezTo>
                  <a:cubicBezTo>
                    <a:pt x="1213" y="3113"/>
                    <a:pt x="1298" y="3129"/>
                    <a:pt x="1381" y="3129"/>
                  </a:cubicBezTo>
                  <a:cubicBezTo>
                    <a:pt x="1717" y="3129"/>
                    <a:pt x="2016" y="2863"/>
                    <a:pt x="2056" y="2501"/>
                  </a:cubicBezTo>
                  <a:cubicBezTo>
                    <a:pt x="2081" y="2201"/>
                    <a:pt x="1956" y="1900"/>
                    <a:pt x="1881" y="1624"/>
                  </a:cubicBezTo>
                  <a:cubicBezTo>
                    <a:pt x="1780" y="1198"/>
                    <a:pt x="1680" y="772"/>
                    <a:pt x="1555" y="346"/>
                  </a:cubicBezTo>
                  <a:cubicBezTo>
                    <a:pt x="1530" y="196"/>
                    <a:pt x="1404" y="120"/>
                    <a:pt x="1279" y="95"/>
                  </a:cubicBezTo>
                  <a:cubicBezTo>
                    <a:pt x="1238" y="40"/>
                    <a:pt x="1166"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25" name="Google Shape;525;p15"/>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526" name="Shape 526"/>
        <p:cNvGrpSpPr/>
        <p:nvPr/>
      </p:nvGrpSpPr>
      <p:grpSpPr>
        <a:xfrm>
          <a:off x="0" y="0"/>
          <a:ext cx="0" cy="0"/>
          <a:chOff x="0" y="0"/>
          <a:chExt cx="0" cy="0"/>
        </a:xfrm>
      </p:grpSpPr>
      <p:pic>
        <p:nvPicPr>
          <p:cNvPr id="527" name="Google Shape;527;p16"/>
          <p:cNvPicPr preferRelativeResize="0"/>
          <p:nvPr/>
        </p:nvPicPr>
        <p:blipFill rotWithShape="1">
          <a:blip r:embed="rId2">
            <a:alphaModFix/>
          </a:blip>
          <a:srcRect b="0" l="0" r="0" t="0"/>
          <a:stretch/>
        </p:blipFill>
        <p:spPr>
          <a:xfrm flipH="1" rot="10800000">
            <a:off x="8409163" y="1412038"/>
            <a:ext cx="955200" cy="955200"/>
          </a:xfrm>
          <a:prstGeom prst="rect">
            <a:avLst/>
          </a:prstGeom>
          <a:noFill/>
          <a:ln>
            <a:noFill/>
          </a:ln>
        </p:spPr>
      </p:pic>
      <p:pic>
        <p:nvPicPr>
          <p:cNvPr id="528" name="Google Shape;528;p16"/>
          <p:cNvPicPr preferRelativeResize="0"/>
          <p:nvPr/>
        </p:nvPicPr>
        <p:blipFill rotWithShape="1">
          <a:blip r:embed="rId2">
            <a:alphaModFix/>
          </a:blip>
          <a:srcRect b="0" l="0" r="0" t="0"/>
          <a:stretch/>
        </p:blipFill>
        <p:spPr>
          <a:xfrm flipH="1" rot="10800000">
            <a:off x="647776" y="156375"/>
            <a:ext cx="955200" cy="955200"/>
          </a:xfrm>
          <a:prstGeom prst="rect">
            <a:avLst/>
          </a:prstGeom>
          <a:noFill/>
          <a:ln>
            <a:noFill/>
          </a:ln>
        </p:spPr>
      </p:pic>
      <p:sp>
        <p:nvSpPr>
          <p:cNvPr id="529" name="Google Shape;529;p16"/>
          <p:cNvSpPr/>
          <p:nvPr/>
        </p:nvSpPr>
        <p:spPr>
          <a:xfrm rot="10800000">
            <a:off x="7515432" y="-16803"/>
            <a:ext cx="1435016" cy="1840956"/>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16"/>
          <p:cNvSpPr/>
          <p:nvPr/>
        </p:nvSpPr>
        <p:spPr>
          <a:xfrm rot="-4604009">
            <a:off x="7579658" y="-313505"/>
            <a:ext cx="1980671" cy="1577081"/>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16"/>
          <p:cNvSpPr/>
          <p:nvPr/>
        </p:nvSpPr>
        <p:spPr>
          <a:xfrm rot="5400000">
            <a:off x="8353174" y="-211550"/>
            <a:ext cx="354371" cy="381484"/>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6"/>
          <p:cNvSpPr/>
          <p:nvPr/>
        </p:nvSpPr>
        <p:spPr>
          <a:xfrm rot="-9900082">
            <a:off x="-1175360" y="-889636"/>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3" name="Google Shape;533;p16"/>
          <p:cNvGrpSpPr/>
          <p:nvPr/>
        </p:nvGrpSpPr>
        <p:grpSpPr>
          <a:xfrm flipH="1" rot="-1932265">
            <a:off x="8482434" y="445051"/>
            <a:ext cx="808647" cy="1077758"/>
            <a:chOff x="3234469" y="201952"/>
            <a:chExt cx="1261967" cy="1681939"/>
          </a:xfrm>
        </p:grpSpPr>
        <p:sp>
          <p:nvSpPr>
            <p:cNvPr id="534" name="Google Shape;534;p16"/>
            <p:cNvSpPr/>
            <p:nvPr/>
          </p:nvSpPr>
          <p:spPr>
            <a:xfrm>
              <a:off x="3234469" y="1333255"/>
              <a:ext cx="748150" cy="550636"/>
            </a:xfrm>
            <a:custGeom>
              <a:rect b="b" l="l" r="r" t="t"/>
              <a:pathLst>
                <a:path extrusionOk="0" h="24432" w="29926">
                  <a:moveTo>
                    <a:pt x="12778" y="0"/>
                  </a:moveTo>
                  <a:cubicBezTo>
                    <a:pt x="8341" y="0"/>
                    <a:pt x="4405" y="1919"/>
                    <a:pt x="2657" y="6446"/>
                  </a:cubicBezTo>
                  <a:cubicBezTo>
                    <a:pt x="1" y="13238"/>
                    <a:pt x="3384" y="20907"/>
                    <a:pt x="10201" y="23539"/>
                  </a:cubicBezTo>
                  <a:cubicBezTo>
                    <a:pt x="11770" y="24144"/>
                    <a:pt x="13383" y="24431"/>
                    <a:pt x="14968" y="24431"/>
                  </a:cubicBezTo>
                  <a:cubicBezTo>
                    <a:pt x="20271" y="24431"/>
                    <a:pt x="25268" y="21218"/>
                    <a:pt x="27294" y="15970"/>
                  </a:cubicBezTo>
                  <a:cubicBezTo>
                    <a:pt x="29926" y="9178"/>
                    <a:pt x="26492" y="4015"/>
                    <a:pt x="19675" y="1383"/>
                  </a:cubicBezTo>
                  <a:cubicBezTo>
                    <a:pt x="17394" y="491"/>
                    <a:pt x="15022" y="0"/>
                    <a:pt x="12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16"/>
            <p:cNvSpPr/>
            <p:nvPr/>
          </p:nvSpPr>
          <p:spPr>
            <a:xfrm>
              <a:off x="3770836" y="909318"/>
              <a:ext cx="725600" cy="516449"/>
            </a:xfrm>
            <a:custGeom>
              <a:rect b="b" l="l" r="r" t="t"/>
              <a:pathLst>
                <a:path extrusionOk="0" h="24514" w="29024">
                  <a:moveTo>
                    <a:pt x="17001" y="1"/>
                  </a:moveTo>
                  <a:cubicBezTo>
                    <a:pt x="15707" y="1"/>
                    <a:pt x="14335" y="167"/>
                    <a:pt x="12908" y="494"/>
                  </a:cubicBezTo>
                  <a:cubicBezTo>
                    <a:pt x="5790" y="2123"/>
                    <a:pt x="1" y="7135"/>
                    <a:pt x="1630" y="14228"/>
                  </a:cubicBezTo>
                  <a:cubicBezTo>
                    <a:pt x="3032" y="20355"/>
                    <a:pt x="8483" y="24514"/>
                    <a:pt x="14513" y="24514"/>
                  </a:cubicBezTo>
                  <a:cubicBezTo>
                    <a:pt x="15488" y="24514"/>
                    <a:pt x="16478" y="24405"/>
                    <a:pt x="17469" y="24178"/>
                  </a:cubicBezTo>
                  <a:cubicBezTo>
                    <a:pt x="24587" y="22549"/>
                    <a:pt x="29023" y="15456"/>
                    <a:pt x="27394" y="8338"/>
                  </a:cubicBezTo>
                  <a:cubicBezTo>
                    <a:pt x="26092" y="2648"/>
                    <a:pt x="22162" y="1"/>
                    <a:pt x="170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16"/>
            <p:cNvSpPr/>
            <p:nvPr/>
          </p:nvSpPr>
          <p:spPr>
            <a:xfrm>
              <a:off x="3365100" y="574098"/>
              <a:ext cx="486875" cy="303750"/>
            </a:xfrm>
            <a:custGeom>
              <a:rect b="b" l="l" r="r" t="t"/>
              <a:pathLst>
                <a:path extrusionOk="0" h="12150" w="19475">
                  <a:moveTo>
                    <a:pt x="13279" y="0"/>
                  </a:moveTo>
                  <a:cubicBezTo>
                    <a:pt x="12191" y="0"/>
                    <a:pt x="11066" y="169"/>
                    <a:pt x="10001" y="620"/>
                  </a:cubicBezTo>
                  <a:cubicBezTo>
                    <a:pt x="5740" y="2425"/>
                    <a:pt x="1" y="12149"/>
                    <a:pt x="1" y="12149"/>
                  </a:cubicBezTo>
                  <a:cubicBezTo>
                    <a:pt x="1" y="12149"/>
                    <a:pt x="9274" y="10746"/>
                    <a:pt x="13535" y="8941"/>
                  </a:cubicBezTo>
                  <a:cubicBezTo>
                    <a:pt x="17795" y="7137"/>
                    <a:pt x="19475" y="1523"/>
                    <a:pt x="19475" y="1523"/>
                  </a:cubicBezTo>
                  <a:cubicBezTo>
                    <a:pt x="19475" y="1523"/>
                    <a:pt x="16542" y="0"/>
                    <a:pt x="132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16"/>
            <p:cNvSpPr/>
            <p:nvPr/>
          </p:nvSpPr>
          <p:spPr>
            <a:xfrm>
              <a:off x="3627968" y="201952"/>
              <a:ext cx="438625" cy="1281825"/>
            </a:xfrm>
            <a:custGeom>
              <a:rect b="b" l="l" r="r" t="t"/>
              <a:pathLst>
                <a:path extrusionOk="0" h="40126" w="17545">
                  <a:moveTo>
                    <a:pt x="8171" y="0"/>
                  </a:moveTo>
                  <a:lnTo>
                    <a:pt x="9148" y="2055"/>
                  </a:lnTo>
                  <a:cubicBezTo>
                    <a:pt x="9383" y="2534"/>
                    <a:pt x="9619" y="3014"/>
                    <a:pt x="9853" y="3497"/>
                  </a:cubicBezTo>
                  <a:lnTo>
                    <a:pt x="9853" y="3497"/>
                  </a:lnTo>
                  <a:cubicBezTo>
                    <a:pt x="9906" y="3736"/>
                    <a:pt x="9944" y="3986"/>
                    <a:pt x="9975" y="4236"/>
                  </a:cubicBezTo>
                  <a:cubicBezTo>
                    <a:pt x="10050" y="5013"/>
                    <a:pt x="10025" y="5840"/>
                    <a:pt x="9950" y="6642"/>
                  </a:cubicBezTo>
                  <a:cubicBezTo>
                    <a:pt x="9825" y="8296"/>
                    <a:pt x="9524" y="9925"/>
                    <a:pt x="9173" y="11554"/>
                  </a:cubicBezTo>
                  <a:cubicBezTo>
                    <a:pt x="8471" y="14787"/>
                    <a:pt x="7544" y="17995"/>
                    <a:pt x="6567" y="21178"/>
                  </a:cubicBezTo>
                  <a:cubicBezTo>
                    <a:pt x="5564" y="24361"/>
                    <a:pt x="4512" y="27544"/>
                    <a:pt x="3409" y="30677"/>
                  </a:cubicBezTo>
                  <a:lnTo>
                    <a:pt x="1730" y="35414"/>
                  </a:lnTo>
                  <a:lnTo>
                    <a:pt x="0" y="40126"/>
                  </a:lnTo>
                  <a:cubicBezTo>
                    <a:pt x="702" y="38597"/>
                    <a:pt x="1379" y="37068"/>
                    <a:pt x="2030" y="35539"/>
                  </a:cubicBezTo>
                  <a:cubicBezTo>
                    <a:pt x="2682" y="33985"/>
                    <a:pt x="3309" y="32432"/>
                    <a:pt x="3910" y="30878"/>
                  </a:cubicBezTo>
                  <a:cubicBezTo>
                    <a:pt x="5138" y="27770"/>
                    <a:pt x="6291" y="24612"/>
                    <a:pt x="7344" y="21429"/>
                  </a:cubicBezTo>
                  <a:cubicBezTo>
                    <a:pt x="7870" y="19850"/>
                    <a:pt x="8371" y="18246"/>
                    <a:pt x="8822" y="16617"/>
                  </a:cubicBezTo>
                  <a:cubicBezTo>
                    <a:pt x="9273" y="15013"/>
                    <a:pt x="9700" y="13384"/>
                    <a:pt x="10050" y="11730"/>
                  </a:cubicBezTo>
                  <a:cubicBezTo>
                    <a:pt x="10401" y="10076"/>
                    <a:pt x="10677" y="8421"/>
                    <a:pt x="10802" y="6717"/>
                  </a:cubicBezTo>
                  <a:cubicBezTo>
                    <a:pt x="10836" y="6340"/>
                    <a:pt x="10854" y="5962"/>
                    <a:pt x="10856" y="5583"/>
                  </a:cubicBezTo>
                  <a:lnTo>
                    <a:pt x="10856" y="5583"/>
                  </a:lnTo>
                  <a:cubicBezTo>
                    <a:pt x="11031" y="5952"/>
                    <a:pt x="11206" y="6322"/>
                    <a:pt x="11379" y="6692"/>
                  </a:cubicBezTo>
                  <a:cubicBezTo>
                    <a:pt x="12106" y="8246"/>
                    <a:pt x="12857" y="9800"/>
                    <a:pt x="13559" y="11379"/>
                  </a:cubicBezTo>
                  <a:cubicBezTo>
                    <a:pt x="14261" y="12933"/>
                    <a:pt x="14988" y="14487"/>
                    <a:pt x="15639" y="16091"/>
                  </a:cubicBezTo>
                  <a:cubicBezTo>
                    <a:pt x="16316" y="17670"/>
                    <a:pt x="16968" y="19249"/>
                    <a:pt x="17544" y="20878"/>
                  </a:cubicBezTo>
                  <a:cubicBezTo>
                    <a:pt x="17093" y="19223"/>
                    <a:pt x="16517" y="17594"/>
                    <a:pt x="15915" y="15965"/>
                  </a:cubicBezTo>
                  <a:cubicBezTo>
                    <a:pt x="15314" y="14361"/>
                    <a:pt x="14687" y="12757"/>
                    <a:pt x="14010" y="11178"/>
                  </a:cubicBezTo>
                  <a:cubicBezTo>
                    <a:pt x="13359" y="9574"/>
                    <a:pt x="12682" y="7995"/>
                    <a:pt x="11980" y="6416"/>
                  </a:cubicBezTo>
                  <a:cubicBezTo>
                    <a:pt x="11550" y="5448"/>
                    <a:pt x="11120" y="4480"/>
                    <a:pt x="10684" y="3518"/>
                  </a:cubicBezTo>
                  <a:lnTo>
                    <a:pt x="10684" y="3518"/>
                  </a:lnTo>
                  <a:cubicBezTo>
                    <a:pt x="10639" y="3287"/>
                    <a:pt x="10581" y="3056"/>
                    <a:pt x="10502" y="2832"/>
                  </a:cubicBezTo>
                  <a:cubicBezTo>
                    <a:pt x="10351" y="2406"/>
                    <a:pt x="10126" y="1955"/>
                    <a:pt x="9775" y="1604"/>
                  </a:cubicBezTo>
                  <a:lnTo>
                    <a:pt x="817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38" name="Google Shape;538;p16"/>
          <p:cNvSpPr/>
          <p:nvPr/>
        </p:nvSpPr>
        <p:spPr>
          <a:xfrm>
            <a:off x="-179604" y="1783237"/>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39" name="Google Shape;539;p16"/>
          <p:cNvGrpSpPr/>
          <p:nvPr/>
        </p:nvGrpSpPr>
        <p:grpSpPr>
          <a:xfrm flipH="1" rot="865453">
            <a:off x="-301497" y="734073"/>
            <a:ext cx="941650" cy="1144290"/>
            <a:chOff x="1440625" y="2426250"/>
            <a:chExt cx="973700" cy="1183000"/>
          </a:xfrm>
        </p:grpSpPr>
        <p:sp>
          <p:nvSpPr>
            <p:cNvPr id="540" name="Google Shape;540;p16"/>
            <p:cNvSpPr/>
            <p:nvPr/>
          </p:nvSpPr>
          <p:spPr>
            <a:xfrm>
              <a:off x="1601650" y="2557950"/>
              <a:ext cx="743125" cy="908675"/>
            </a:xfrm>
            <a:custGeom>
              <a:rect b="b" l="l" r="r" t="t"/>
              <a:pathLst>
                <a:path extrusionOk="0" h="36347" w="29725">
                  <a:moveTo>
                    <a:pt x="6466" y="10867"/>
                  </a:moveTo>
                  <a:cubicBezTo>
                    <a:pt x="6491" y="10892"/>
                    <a:pt x="6491" y="10917"/>
                    <a:pt x="6491" y="10942"/>
                  </a:cubicBezTo>
                  <a:cubicBezTo>
                    <a:pt x="6341" y="11518"/>
                    <a:pt x="6216" y="12095"/>
                    <a:pt x="6141" y="12696"/>
                  </a:cubicBezTo>
                  <a:cubicBezTo>
                    <a:pt x="6216" y="12070"/>
                    <a:pt x="6341" y="11443"/>
                    <a:pt x="6466" y="10867"/>
                  </a:cubicBezTo>
                  <a:close/>
                  <a:moveTo>
                    <a:pt x="11078" y="12170"/>
                  </a:moveTo>
                  <a:lnTo>
                    <a:pt x="11078" y="12170"/>
                  </a:lnTo>
                  <a:cubicBezTo>
                    <a:pt x="11153" y="12295"/>
                    <a:pt x="11228" y="12446"/>
                    <a:pt x="11304" y="12571"/>
                  </a:cubicBezTo>
                  <a:cubicBezTo>
                    <a:pt x="11228" y="12596"/>
                    <a:pt x="11178" y="12646"/>
                    <a:pt x="11103" y="12696"/>
                  </a:cubicBezTo>
                  <a:cubicBezTo>
                    <a:pt x="11103" y="12521"/>
                    <a:pt x="11078" y="12345"/>
                    <a:pt x="11078" y="12170"/>
                  </a:cubicBezTo>
                  <a:close/>
                  <a:moveTo>
                    <a:pt x="8782" y="0"/>
                  </a:moveTo>
                  <a:cubicBezTo>
                    <a:pt x="8615" y="0"/>
                    <a:pt x="8450" y="54"/>
                    <a:pt x="8321" y="140"/>
                  </a:cubicBezTo>
                  <a:cubicBezTo>
                    <a:pt x="8121" y="165"/>
                    <a:pt x="7945" y="265"/>
                    <a:pt x="7820" y="416"/>
                  </a:cubicBezTo>
                  <a:cubicBezTo>
                    <a:pt x="1805" y="8035"/>
                    <a:pt x="0" y="18812"/>
                    <a:pt x="5238" y="27333"/>
                  </a:cubicBezTo>
                  <a:cubicBezTo>
                    <a:pt x="8680" y="32913"/>
                    <a:pt x="14799" y="36347"/>
                    <a:pt x="21060" y="36347"/>
                  </a:cubicBezTo>
                  <a:cubicBezTo>
                    <a:pt x="23826" y="36347"/>
                    <a:pt x="26620" y="35677"/>
                    <a:pt x="29223" y="34225"/>
                  </a:cubicBezTo>
                  <a:cubicBezTo>
                    <a:pt x="29549" y="34025"/>
                    <a:pt x="29725" y="33574"/>
                    <a:pt x="29524" y="33223"/>
                  </a:cubicBezTo>
                  <a:cubicBezTo>
                    <a:pt x="22807" y="22270"/>
                    <a:pt x="16141" y="11268"/>
                    <a:pt x="9374" y="340"/>
                  </a:cubicBezTo>
                  <a:cubicBezTo>
                    <a:pt x="9230" y="96"/>
                    <a:pt x="9005"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16"/>
            <p:cNvSpPr/>
            <p:nvPr/>
          </p:nvSpPr>
          <p:spPr>
            <a:xfrm>
              <a:off x="1440625" y="2426250"/>
              <a:ext cx="973700" cy="1183000"/>
            </a:xfrm>
            <a:custGeom>
              <a:rect b="b" l="l" r="r" t="t"/>
              <a:pathLst>
                <a:path extrusionOk="0" h="47320" w="38948">
                  <a:moveTo>
                    <a:pt x="14687" y="42050"/>
                  </a:moveTo>
                  <a:cubicBezTo>
                    <a:pt x="15364" y="42651"/>
                    <a:pt x="16090" y="43177"/>
                    <a:pt x="16867" y="43679"/>
                  </a:cubicBezTo>
                  <a:cubicBezTo>
                    <a:pt x="16015" y="43278"/>
                    <a:pt x="15213" y="42802"/>
                    <a:pt x="14436" y="42275"/>
                  </a:cubicBezTo>
                  <a:cubicBezTo>
                    <a:pt x="14536" y="42225"/>
                    <a:pt x="14612" y="42150"/>
                    <a:pt x="14687" y="42050"/>
                  </a:cubicBezTo>
                  <a:close/>
                  <a:moveTo>
                    <a:pt x="12027" y="1"/>
                  </a:moveTo>
                  <a:cubicBezTo>
                    <a:pt x="11830" y="1"/>
                    <a:pt x="11629" y="69"/>
                    <a:pt x="11504" y="195"/>
                  </a:cubicBezTo>
                  <a:cubicBezTo>
                    <a:pt x="3985" y="7237"/>
                    <a:pt x="0" y="18215"/>
                    <a:pt x="3358" y="28240"/>
                  </a:cubicBezTo>
                  <a:cubicBezTo>
                    <a:pt x="5113" y="33403"/>
                    <a:pt x="7895" y="38892"/>
                    <a:pt x="12156" y="42401"/>
                  </a:cubicBezTo>
                  <a:cubicBezTo>
                    <a:pt x="16145" y="45665"/>
                    <a:pt x="21255" y="47319"/>
                    <a:pt x="26381" y="47319"/>
                  </a:cubicBezTo>
                  <a:cubicBezTo>
                    <a:pt x="26568" y="47319"/>
                    <a:pt x="26755" y="47317"/>
                    <a:pt x="26943" y="47313"/>
                  </a:cubicBezTo>
                  <a:cubicBezTo>
                    <a:pt x="30151" y="47263"/>
                    <a:pt x="33309" y="46586"/>
                    <a:pt x="36291" y="45433"/>
                  </a:cubicBezTo>
                  <a:cubicBezTo>
                    <a:pt x="37193" y="45107"/>
                    <a:pt x="38672" y="44731"/>
                    <a:pt x="38822" y="43553"/>
                  </a:cubicBezTo>
                  <a:cubicBezTo>
                    <a:pt x="38948" y="42451"/>
                    <a:pt x="37770" y="41022"/>
                    <a:pt x="37268" y="40095"/>
                  </a:cubicBezTo>
                  <a:cubicBezTo>
                    <a:pt x="37142" y="39842"/>
                    <a:pt x="36920" y="39730"/>
                    <a:pt x="36684" y="39730"/>
                  </a:cubicBezTo>
                  <a:cubicBezTo>
                    <a:pt x="36499" y="39730"/>
                    <a:pt x="36306" y="39798"/>
                    <a:pt x="36141" y="39919"/>
                  </a:cubicBezTo>
                  <a:cubicBezTo>
                    <a:pt x="33266" y="42006"/>
                    <a:pt x="30115" y="42924"/>
                    <a:pt x="26983" y="42924"/>
                  </a:cubicBezTo>
                  <a:cubicBezTo>
                    <a:pt x="19658" y="42924"/>
                    <a:pt x="12441" y="37902"/>
                    <a:pt x="9123" y="31072"/>
                  </a:cubicBezTo>
                  <a:cubicBezTo>
                    <a:pt x="4587" y="21699"/>
                    <a:pt x="7369" y="11047"/>
                    <a:pt x="14261" y="3653"/>
                  </a:cubicBezTo>
                  <a:cubicBezTo>
                    <a:pt x="14536" y="3353"/>
                    <a:pt x="14436" y="3002"/>
                    <a:pt x="14211" y="2801"/>
                  </a:cubicBezTo>
                  <a:cubicBezTo>
                    <a:pt x="14236" y="2626"/>
                    <a:pt x="14186" y="2425"/>
                    <a:pt x="14060" y="2250"/>
                  </a:cubicBezTo>
                  <a:cubicBezTo>
                    <a:pt x="13559" y="1573"/>
                    <a:pt x="13033" y="897"/>
                    <a:pt x="12531" y="220"/>
                  </a:cubicBezTo>
                  <a:cubicBezTo>
                    <a:pt x="12419" y="69"/>
                    <a:pt x="12224" y="1"/>
                    <a:pt x="120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16"/>
            <p:cNvSpPr/>
            <p:nvPr/>
          </p:nvSpPr>
          <p:spPr>
            <a:xfrm>
              <a:off x="1563425" y="2509300"/>
              <a:ext cx="817075" cy="1021050"/>
            </a:xfrm>
            <a:custGeom>
              <a:rect b="b" l="l" r="r" t="t"/>
              <a:pathLst>
                <a:path extrusionOk="0" h="40842" w="32683">
                  <a:moveTo>
                    <a:pt x="13535" y="37299"/>
                  </a:moveTo>
                  <a:lnTo>
                    <a:pt x="13535" y="37299"/>
                  </a:lnTo>
                  <a:cubicBezTo>
                    <a:pt x="14111" y="37600"/>
                    <a:pt x="14737" y="37850"/>
                    <a:pt x="15339" y="38076"/>
                  </a:cubicBezTo>
                  <a:cubicBezTo>
                    <a:pt x="15339" y="38076"/>
                    <a:pt x="15339" y="38101"/>
                    <a:pt x="15339" y="38126"/>
                  </a:cubicBezTo>
                  <a:cubicBezTo>
                    <a:pt x="14712" y="37876"/>
                    <a:pt x="14111" y="37600"/>
                    <a:pt x="13535" y="37299"/>
                  </a:cubicBezTo>
                  <a:close/>
                  <a:moveTo>
                    <a:pt x="23960" y="39254"/>
                  </a:moveTo>
                  <a:lnTo>
                    <a:pt x="23960" y="39254"/>
                  </a:lnTo>
                  <a:cubicBezTo>
                    <a:pt x="23434" y="39304"/>
                    <a:pt x="22908" y="39354"/>
                    <a:pt x="22381" y="39354"/>
                  </a:cubicBezTo>
                  <a:cubicBezTo>
                    <a:pt x="22908" y="39329"/>
                    <a:pt x="23434" y="39304"/>
                    <a:pt x="23960" y="39254"/>
                  </a:cubicBezTo>
                  <a:close/>
                  <a:moveTo>
                    <a:pt x="9865" y="1"/>
                  </a:moveTo>
                  <a:cubicBezTo>
                    <a:pt x="9648" y="1"/>
                    <a:pt x="9444" y="148"/>
                    <a:pt x="9399" y="357"/>
                  </a:cubicBezTo>
                  <a:cubicBezTo>
                    <a:pt x="9374" y="382"/>
                    <a:pt x="9374" y="382"/>
                    <a:pt x="9349" y="407"/>
                  </a:cubicBezTo>
                  <a:cubicBezTo>
                    <a:pt x="9324" y="407"/>
                    <a:pt x="9299" y="432"/>
                    <a:pt x="9249" y="457"/>
                  </a:cubicBezTo>
                  <a:cubicBezTo>
                    <a:pt x="0" y="7149"/>
                    <a:pt x="50" y="21685"/>
                    <a:pt x="5013" y="30883"/>
                  </a:cubicBezTo>
                  <a:cubicBezTo>
                    <a:pt x="8489" y="37292"/>
                    <a:pt x="15139" y="40842"/>
                    <a:pt x="21936" y="40842"/>
                  </a:cubicBezTo>
                  <a:cubicBezTo>
                    <a:pt x="25479" y="40842"/>
                    <a:pt x="29062" y="39877"/>
                    <a:pt x="32256" y="37850"/>
                  </a:cubicBezTo>
                  <a:cubicBezTo>
                    <a:pt x="32682" y="37575"/>
                    <a:pt x="32682" y="37073"/>
                    <a:pt x="32457" y="36748"/>
                  </a:cubicBezTo>
                  <a:cubicBezTo>
                    <a:pt x="32432" y="36622"/>
                    <a:pt x="32381" y="36522"/>
                    <a:pt x="32256" y="36422"/>
                  </a:cubicBezTo>
                  <a:cubicBezTo>
                    <a:pt x="31880" y="36046"/>
                    <a:pt x="31479" y="35670"/>
                    <a:pt x="31078" y="35294"/>
                  </a:cubicBezTo>
                  <a:cubicBezTo>
                    <a:pt x="30928" y="35160"/>
                    <a:pt x="30711" y="35060"/>
                    <a:pt x="30501" y="35060"/>
                  </a:cubicBezTo>
                  <a:cubicBezTo>
                    <a:pt x="30396" y="35060"/>
                    <a:pt x="30293" y="35085"/>
                    <a:pt x="30201" y="35144"/>
                  </a:cubicBezTo>
                  <a:cubicBezTo>
                    <a:pt x="27458" y="36899"/>
                    <a:pt x="24482" y="37701"/>
                    <a:pt x="21551" y="37701"/>
                  </a:cubicBezTo>
                  <a:cubicBezTo>
                    <a:pt x="14733" y="37701"/>
                    <a:pt x="8161" y="33363"/>
                    <a:pt x="5339" y="26597"/>
                  </a:cubicBezTo>
                  <a:cubicBezTo>
                    <a:pt x="3359" y="21860"/>
                    <a:pt x="3509" y="16522"/>
                    <a:pt x="5339" y="11760"/>
                  </a:cubicBezTo>
                  <a:cubicBezTo>
                    <a:pt x="6216" y="9454"/>
                    <a:pt x="7494" y="7499"/>
                    <a:pt x="8948" y="5570"/>
                  </a:cubicBezTo>
                  <a:cubicBezTo>
                    <a:pt x="9925" y="4893"/>
                    <a:pt x="10827" y="4066"/>
                    <a:pt x="11680" y="3264"/>
                  </a:cubicBezTo>
                  <a:cubicBezTo>
                    <a:pt x="11830" y="3088"/>
                    <a:pt x="11955" y="2737"/>
                    <a:pt x="11780" y="2512"/>
                  </a:cubicBezTo>
                  <a:cubicBezTo>
                    <a:pt x="11254" y="1785"/>
                    <a:pt x="10777" y="1008"/>
                    <a:pt x="10276" y="231"/>
                  </a:cubicBezTo>
                  <a:cubicBezTo>
                    <a:pt x="10165" y="69"/>
                    <a:pt x="10012" y="1"/>
                    <a:pt x="98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16"/>
            <p:cNvSpPr/>
            <p:nvPr/>
          </p:nvSpPr>
          <p:spPr>
            <a:xfrm>
              <a:off x="1806525" y="2785800"/>
              <a:ext cx="70200" cy="40900"/>
            </a:xfrm>
            <a:custGeom>
              <a:rect b="b" l="l" r="r" t="t"/>
              <a:pathLst>
                <a:path extrusionOk="0" h="1636" w="2808">
                  <a:moveTo>
                    <a:pt x="1041" y="1"/>
                  </a:moveTo>
                  <a:cubicBezTo>
                    <a:pt x="766" y="1"/>
                    <a:pt x="513" y="95"/>
                    <a:pt x="327" y="324"/>
                  </a:cubicBezTo>
                  <a:cubicBezTo>
                    <a:pt x="1" y="750"/>
                    <a:pt x="402" y="1176"/>
                    <a:pt x="803" y="1377"/>
                  </a:cubicBezTo>
                  <a:cubicBezTo>
                    <a:pt x="1120" y="1551"/>
                    <a:pt x="1468" y="1636"/>
                    <a:pt x="1820" y="1636"/>
                  </a:cubicBezTo>
                  <a:cubicBezTo>
                    <a:pt x="2024" y="1636"/>
                    <a:pt x="2230" y="1607"/>
                    <a:pt x="2432" y="1552"/>
                  </a:cubicBezTo>
                  <a:cubicBezTo>
                    <a:pt x="2507" y="1527"/>
                    <a:pt x="2582" y="1477"/>
                    <a:pt x="2632" y="1377"/>
                  </a:cubicBezTo>
                  <a:cubicBezTo>
                    <a:pt x="2733" y="1352"/>
                    <a:pt x="2808" y="1251"/>
                    <a:pt x="2758" y="1126"/>
                  </a:cubicBezTo>
                  <a:cubicBezTo>
                    <a:pt x="2543" y="589"/>
                    <a:pt x="1727"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16"/>
            <p:cNvSpPr/>
            <p:nvPr/>
          </p:nvSpPr>
          <p:spPr>
            <a:xfrm>
              <a:off x="1797125" y="2997725"/>
              <a:ext cx="78975" cy="37150"/>
            </a:xfrm>
            <a:custGeom>
              <a:rect b="b" l="l" r="r" t="t"/>
              <a:pathLst>
                <a:path extrusionOk="0" h="1486" w="3159">
                  <a:moveTo>
                    <a:pt x="1702" y="0"/>
                  </a:moveTo>
                  <a:cubicBezTo>
                    <a:pt x="1094" y="0"/>
                    <a:pt x="490" y="298"/>
                    <a:pt x="126" y="845"/>
                  </a:cubicBezTo>
                  <a:cubicBezTo>
                    <a:pt x="1" y="995"/>
                    <a:pt x="126" y="1196"/>
                    <a:pt x="276" y="1271"/>
                  </a:cubicBezTo>
                  <a:cubicBezTo>
                    <a:pt x="603" y="1416"/>
                    <a:pt x="946" y="1486"/>
                    <a:pt x="1287" y="1486"/>
                  </a:cubicBezTo>
                  <a:cubicBezTo>
                    <a:pt x="1887" y="1486"/>
                    <a:pt x="2479" y="1269"/>
                    <a:pt x="2958" y="870"/>
                  </a:cubicBezTo>
                  <a:cubicBezTo>
                    <a:pt x="3159" y="694"/>
                    <a:pt x="3033" y="469"/>
                    <a:pt x="2833" y="394"/>
                  </a:cubicBezTo>
                  <a:cubicBezTo>
                    <a:pt x="2497" y="127"/>
                    <a:pt x="2098" y="0"/>
                    <a:pt x="17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16"/>
            <p:cNvSpPr/>
            <p:nvPr/>
          </p:nvSpPr>
          <p:spPr>
            <a:xfrm>
              <a:off x="1896125" y="3192050"/>
              <a:ext cx="60675" cy="69275"/>
            </a:xfrm>
            <a:custGeom>
              <a:rect b="b" l="l" r="r" t="t"/>
              <a:pathLst>
                <a:path extrusionOk="0" h="2771" w="2427">
                  <a:moveTo>
                    <a:pt x="2091" y="0"/>
                  </a:moveTo>
                  <a:cubicBezTo>
                    <a:pt x="2045" y="0"/>
                    <a:pt x="1998" y="12"/>
                    <a:pt x="1956" y="39"/>
                  </a:cubicBezTo>
                  <a:cubicBezTo>
                    <a:pt x="1931" y="64"/>
                    <a:pt x="1880" y="89"/>
                    <a:pt x="1855" y="114"/>
                  </a:cubicBezTo>
                  <a:cubicBezTo>
                    <a:pt x="1814" y="87"/>
                    <a:pt x="1758" y="67"/>
                    <a:pt x="1695" y="67"/>
                  </a:cubicBezTo>
                  <a:cubicBezTo>
                    <a:pt x="1643" y="67"/>
                    <a:pt x="1586" y="80"/>
                    <a:pt x="1530" y="114"/>
                  </a:cubicBezTo>
                  <a:cubicBezTo>
                    <a:pt x="1053" y="490"/>
                    <a:pt x="402" y="992"/>
                    <a:pt x="176" y="1593"/>
                  </a:cubicBezTo>
                  <a:cubicBezTo>
                    <a:pt x="1" y="2044"/>
                    <a:pt x="151" y="2621"/>
                    <a:pt x="677" y="2746"/>
                  </a:cubicBezTo>
                  <a:cubicBezTo>
                    <a:pt x="741" y="2763"/>
                    <a:pt x="805" y="2770"/>
                    <a:pt x="868" y="2770"/>
                  </a:cubicBezTo>
                  <a:cubicBezTo>
                    <a:pt x="1277" y="2770"/>
                    <a:pt x="1663" y="2445"/>
                    <a:pt x="1880" y="2119"/>
                  </a:cubicBezTo>
                  <a:cubicBezTo>
                    <a:pt x="2231" y="1618"/>
                    <a:pt x="2357" y="941"/>
                    <a:pt x="2407" y="340"/>
                  </a:cubicBezTo>
                  <a:cubicBezTo>
                    <a:pt x="2426" y="162"/>
                    <a:pt x="2260" y="0"/>
                    <a:pt x="20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16"/>
            <p:cNvSpPr/>
            <p:nvPr/>
          </p:nvSpPr>
          <p:spPr>
            <a:xfrm>
              <a:off x="2117925" y="3293400"/>
              <a:ext cx="52050" cy="78225"/>
            </a:xfrm>
            <a:custGeom>
              <a:rect b="b" l="l" r="r" t="t"/>
              <a:pathLst>
                <a:path extrusionOk="0" h="3129" w="2082">
                  <a:moveTo>
                    <a:pt x="1090" y="1"/>
                  </a:moveTo>
                  <a:cubicBezTo>
                    <a:pt x="1027" y="1"/>
                    <a:pt x="960" y="28"/>
                    <a:pt x="903" y="95"/>
                  </a:cubicBezTo>
                  <a:cubicBezTo>
                    <a:pt x="352" y="847"/>
                    <a:pt x="1" y="2627"/>
                    <a:pt x="1129" y="3078"/>
                  </a:cubicBezTo>
                  <a:cubicBezTo>
                    <a:pt x="1213" y="3113"/>
                    <a:pt x="1298" y="3129"/>
                    <a:pt x="1381" y="3129"/>
                  </a:cubicBezTo>
                  <a:cubicBezTo>
                    <a:pt x="1717" y="3129"/>
                    <a:pt x="2016" y="2863"/>
                    <a:pt x="2056" y="2501"/>
                  </a:cubicBezTo>
                  <a:cubicBezTo>
                    <a:pt x="2081" y="2201"/>
                    <a:pt x="1956" y="1900"/>
                    <a:pt x="1881" y="1624"/>
                  </a:cubicBezTo>
                  <a:cubicBezTo>
                    <a:pt x="1780" y="1198"/>
                    <a:pt x="1680" y="772"/>
                    <a:pt x="1555" y="346"/>
                  </a:cubicBezTo>
                  <a:cubicBezTo>
                    <a:pt x="1530" y="196"/>
                    <a:pt x="1404" y="120"/>
                    <a:pt x="1279" y="95"/>
                  </a:cubicBezTo>
                  <a:cubicBezTo>
                    <a:pt x="1238" y="40"/>
                    <a:pt x="1166"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7" name="Google Shape;547;p16"/>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548" name="Google Shape;548;p16"/>
          <p:cNvSpPr txBox="1"/>
          <p:nvPr>
            <p:ph idx="2" type="title"/>
          </p:nvPr>
        </p:nvSpPr>
        <p:spPr>
          <a:xfrm>
            <a:off x="720000" y="2761550"/>
            <a:ext cx="23055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49" name="Google Shape;549;p16"/>
          <p:cNvSpPr txBox="1"/>
          <p:nvPr>
            <p:ph idx="1" type="subTitle"/>
          </p:nvPr>
        </p:nvSpPr>
        <p:spPr>
          <a:xfrm>
            <a:off x="720000" y="3289250"/>
            <a:ext cx="2305500" cy="85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50" name="Google Shape;550;p16"/>
          <p:cNvSpPr txBox="1"/>
          <p:nvPr>
            <p:ph idx="3" type="title"/>
          </p:nvPr>
        </p:nvSpPr>
        <p:spPr>
          <a:xfrm>
            <a:off x="3419218" y="2761550"/>
            <a:ext cx="23055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51" name="Google Shape;551;p16"/>
          <p:cNvSpPr txBox="1"/>
          <p:nvPr>
            <p:ph idx="4" type="subTitle"/>
          </p:nvPr>
        </p:nvSpPr>
        <p:spPr>
          <a:xfrm>
            <a:off x="3419221" y="3289250"/>
            <a:ext cx="2305500" cy="85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552" name="Google Shape;552;p16"/>
          <p:cNvSpPr txBox="1"/>
          <p:nvPr>
            <p:ph idx="5" type="title"/>
          </p:nvPr>
        </p:nvSpPr>
        <p:spPr>
          <a:xfrm>
            <a:off x="6118444" y="2761550"/>
            <a:ext cx="23055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553" name="Google Shape;553;p16"/>
          <p:cNvSpPr txBox="1"/>
          <p:nvPr>
            <p:ph idx="6" type="subTitle"/>
          </p:nvPr>
        </p:nvSpPr>
        <p:spPr>
          <a:xfrm>
            <a:off x="6118450" y="3289250"/>
            <a:ext cx="2305500" cy="859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54" name="Shape 554"/>
        <p:cNvGrpSpPr/>
        <p:nvPr/>
      </p:nvGrpSpPr>
      <p:grpSpPr>
        <a:xfrm>
          <a:off x="0" y="0"/>
          <a:ext cx="0" cy="0"/>
          <a:chOff x="0" y="0"/>
          <a:chExt cx="0" cy="0"/>
        </a:xfrm>
      </p:grpSpPr>
      <p:sp>
        <p:nvSpPr>
          <p:cNvPr id="555" name="Google Shape;555;p17"/>
          <p:cNvSpPr/>
          <p:nvPr/>
        </p:nvSpPr>
        <p:spPr>
          <a:xfrm rot="7816749">
            <a:off x="727681" y="-633599"/>
            <a:ext cx="1215107" cy="1558838"/>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17"/>
          <p:cNvSpPr/>
          <p:nvPr/>
        </p:nvSpPr>
        <p:spPr>
          <a:xfrm flipH="1" rot="8100000">
            <a:off x="-952923" y="190157"/>
            <a:ext cx="1961925" cy="156218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57" name="Google Shape;557;p17"/>
          <p:cNvGrpSpPr/>
          <p:nvPr/>
        </p:nvGrpSpPr>
        <p:grpSpPr>
          <a:xfrm rot="6766619">
            <a:off x="326025" y="-2045"/>
            <a:ext cx="1027570" cy="1194888"/>
            <a:chOff x="-487512" y="4053513"/>
            <a:chExt cx="1170400" cy="1360975"/>
          </a:xfrm>
        </p:grpSpPr>
        <p:sp>
          <p:nvSpPr>
            <p:cNvPr id="558" name="Google Shape;558;p17"/>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17"/>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60" name="Google Shape;560;p17"/>
          <p:cNvGrpSpPr/>
          <p:nvPr/>
        </p:nvGrpSpPr>
        <p:grpSpPr>
          <a:xfrm rot="10800000">
            <a:off x="-686234" y="-413223"/>
            <a:ext cx="1895314" cy="1314429"/>
            <a:chOff x="247613" y="3759306"/>
            <a:chExt cx="2237414" cy="1551681"/>
          </a:xfrm>
        </p:grpSpPr>
        <p:sp>
          <p:nvSpPr>
            <p:cNvPr id="561" name="Google Shape;561;p17"/>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17"/>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17"/>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17"/>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17"/>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17"/>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17"/>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17"/>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17"/>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17"/>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17"/>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17"/>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17"/>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17"/>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17"/>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17"/>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17"/>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17"/>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17"/>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17"/>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17"/>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17"/>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17"/>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17"/>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17"/>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17"/>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17"/>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17"/>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17"/>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17"/>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17"/>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17"/>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17"/>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17"/>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17"/>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17"/>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17"/>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17"/>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17"/>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17"/>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17"/>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17"/>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17"/>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17"/>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17"/>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17"/>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17"/>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17"/>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17"/>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17"/>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17"/>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17"/>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13" name="Google Shape;613;p17"/>
          <p:cNvPicPr preferRelativeResize="0"/>
          <p:nvPr/>
        </p:nvPicPr>
        <p:blipFill rotWithShape="1">
          <a:blip r:embed="rId2">
            <a:alphaModFix/>
          </a:blip>
          <a:srcRect b="0" l="0" r="0" t="0"/>
          <a:stretch/>
        </p:blipFill>
        <p:spPr>
          <a:xfrm rot="1885392">
            <a:off x="183625" y="1314397"/>
            <a:ext cx="1058949" cy="1058949"/>
          </a:xfrm>
          <a:prstGeom prst="rect">
            <a:avLst/>
          </a:prstGeom>
          <a:noFill/>
          <a:ln>
            <a:noFill/>
          </a:ln>
        </p:spPr>
      </p:pic>
      <p:sp>
        <p:nvSpPr>
          <p:cNvPr id="614" name="Google Shape;614;p17"/>
          <p:cNvSpPr/>
          <p:nvPr/>
        </p:nvSpPr>
        <p:spPr>
          <a:xfrm flipH="1">
            <a:off x="8229945" y="505302"/>
            <a:ext cx="1535805" cy="1635861"/>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15" name="Google Shape;615;p17"/>
          <p:cNvGrpSpPr/>
          <p:nvPr/>
        </p:nvGrpSpPr>
        <p:grpSpPr>
          <a:xfrm flipH="1" rot="-6766597">
            <a:off x="8011426" y="-282188"/>
            <a:ext cx="1322953" cy="1538315"/>
            <a:chOff x="-487512" y="4053513"/>
            <a:chExt cx="1170400" cy="1360975"/>
          </a:xfrm>
        </p:grpSpPr>
        <p:sp>
          <p:nvSpPr>
            <p:cNvPr id="616" name="Google Shape;616;p17"/>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17"/>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8" name="Google Shape;618;p17"/>
          <p:cNvGrpSpPr/>
          <p:nvPr/>
        </p:nvGrpSpPr>
        <p:grpSpPr>
          <a:xfrm flipH="1" rot="1799902">
            <a:off x="6936409" y="-338866"/>
            <a:ext cx="1694269" cy="1403842"/>
            <a:chOff x="1338850" y="820050"/>
            <a:chExt cx="1484825" cy="1230300"/>
          </a:xfrm>
        </p:grpSpPr>
        <p:sp>
          <p:nvSpPr>
            <p:cNvPr id="619" name="Google Shape;619;p17"/>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17"/>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17"/>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17"/>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17"/>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17"/>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5" name="Google Shape;625;p17"/>
          <p:cNvSpPr/>
          <p:nvPr/>
        </p:nvSpPr>
        <p:spPr>
          <a:xfrm rot="5400000">
            <a:off x="8571384" y="1544182"/>
            <a:ext cx="363328" cy="391056"/>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26" name="Google Shape;626;p17"/>
          <p:cNvPicPr preferRelativeResize="0"/>
          <p:nvPr/>
        </p:nvPicPr>
        <p:blipFill rotWithShape="1">
          <a:blip r:embed="rId2">
            <a:alphaModFix/>
          </a:blip>
          <a:srcRect b="0" l="0" r="0" t="0"/>
          <a:stretch/>
        </p:blipFill>
        <p:spPr>
          <a:xfrm rot="1885399">
            <a:off x="8175332" y="2137854"/>
            <a:ext cx="1155413" cy="1155415"/>
          </a:xfrm>
          <a:prstGeom prst="rect">
            <a:avLst/>
          </a:prstGeom>
          <a:noFill/>
          <a:ln>
            <a:noFill/>
          </a:ln>
        </p:spPr>
      </p:pic>
      <p:sp>
        <p:nvSpPr>
          <p:cNvPr id="627" name="Google Shape;627;p17"/>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628" name="Google Shape;628;p17"/>
          <p:cNvSpPr txBox="1"/>
          <p:nvPr>
            <p:ph idx="2" type="title"/>
          </p:nvPr>
        </p:nvSpPr>
        <p:spPr>
          <a:xfrm>
            <a:off x="1537425" y="2710772"/>
            <a:ext cx="2742600" cy="55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2000">
                <a:solidFill>
                  <a:schemeClr val="dk2"/>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629" name="Google Shape;629;p17"/>
          <p:cNvSpPr txBox="1"/>
          <p:nvPr>
            <p:ph idx="3" type="title"/>
          </p:nvPr>
        </p:nvSpPr>
        <p:spPr>
          <a:xfrm>
            <a:off x="4863972" y="2710772"/>
            <a:ext cx="2742600" cy="55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2000">
                <a:solidFill>
                  <a:schemeClr val="dk2"/>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630" name="Google Shape;630;p17"/>
          <p:cNvSpPr txBox="1"/>
          <p:nvPr>
            <p:ph idx="1" type="subTitle"/>
          </p:nvPr>
        </p:nvSpPr>
        <p:spPr>
          <a:xfrm>
            <a:off x="4863975" y="3269675"/>
            <a:ext cx="2742600" cy="1073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31" name="Google Shape;631;p17"/>
          <p:cNvSpPr txBox="1"/>
          <p:nvPr>
            <p:ph idx="4" type="subTitle"/>
          </p:nvPr>
        </p:nvSpPr>
        <p:spPr>
          <a:xfrm>
            <a:off x="1537425" y="3269675"/>
            <a:ext cx="2742600" cy="1073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1_1_1_1_1">
    <p:spTree>
      <p:nvGrpSpPr>
        <p:cNvPr id="632" name="Shape 632"/>
        <p:cNvGrpSpPr/>
        <p:nvPr/>
      </p:nvGrpSpPr>
      <p:grpSpPr>
        <a:xfrm>
          <a:off x="0" y="0"/>
          <a:ext cx="0" cy="0"/>
          <a:chOff x="0" y="0"/>
          <a:chExt cx="0" cy="0"/>
        </a:xfrm>
      </p:grpSpPr>
      <p:sp>
        <p:nvSpPr>
          <p:cNvPr id="633" name="Google Shape;633;p18"/>
          <p:cNvSpPr/>
          <p:nvPr/>
        </p:nvSpPr>
        <p:spPr>
          <a:xfrm rot="8696501">
            <a:off x="-2126" y="-633702"/>
            <a:ext cx="1215117" cy="1558851"/>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18"/>
          <p:cNvSpPr/>
          <p:nvPr/>
        </p:nvSpPr>
        <p:spPr>
          <a:xfrm rot="-6573171">
            <a:off x="-714887" y="-296343"/>
            <a:ext cx="1975793" cy="157322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5" name="Google Shape;635;p18"/>
          <p:cNvGrpSpPr/>
          <p:nvPr/>
        </p:nvGrpSpPr>
        <p:grpSpPr>
          <a:xfrm flipH="1" rot="2009717">
            <a:off x="-272098" y="670108"/>
            <a:ext cx="746682" cy="907282"/>
            <a:chOff x="1440625" y="2426250"/>
            <a:chExt cx="973700" cy="1183000"/>
          </a:xfrm>
        </p:grpSpPr>
        <p:sp>
          <p:nvSpPr>
            <p:cNvPr id="636" name="Google Shape;636;p18"/>
            <p:cNvSpPr/>
            <p:nvPr/>
          </p:nvSpPr>
          <p:spPr>
            <a:xfrm>
              <a:off x="1601650" y="2557950"/>
              <a:ext cx="743125" cy="908675"/>
            </a:xfrm>
            <a:custGeom>
              <a:rect b="b" l="l" r="r" t="t"/>
              <a:pathLst>
                <a:path extrusionOk="0" h="36347" w="29725">
                  <a:moveTo>
                    <a:pt x="6466" y="10867"/>
                  </a:moveTo>
                  <a:cubicBezTo>
                    <a:pt x="6491" y="10892"/>
                    <a:pt x="6491" y="10917"/>
                    <a:pt x="6491" y="10942"/>
                  </a:cubicBezTo>
                  <a:cubicBezTo>
                    <a:pt x="6341" y="11518"/>
                    <a:pt x="6216" y="12095"/>
                    <a:pt x="6141" y="12696"/>
                  </a:cubicBezTo>
                  <a:cubicBezTo>
                    <a:pt x="6216" y="12070"/>
                    <a:pt x="6341" y="11443"/>
                    <a:pt x="6466" y="10867"/>
                  </a:cubicBezTo>
                  <a:close/>
                  <a:moveTo>
                    <a:pt x="11078" y="12170"/>
                  </a:moveTo>
                  <a:lnTo>
                    <a:pt x="11078" y="12170"/>
                  </a:lnTo>
                  <a:cubicBezTo>
                    <a:pt x="11153" y="12295"/>
                    <a:pt x="11228" y="12446"/>
                    <a:pt x="11304" y="12571"/>
                  </a:cubicBezTo>
                  <a:cubicBezTo>
                    <a:pt x="11228" y="12596"/>
                    <a:pt x="11178" y="12646"/>
                    <a:pt x="11103" y="12696"/>
                  </a:cubicBezTo>
                  <a:cubicBezTo>
                    <a:pt x="11103" y="12521"/>
                    <a:pt x="11078" y="12345"/>
                    <a:pt x="11078" y="12170"/>
                  </a:cubicBezTo>
                  <a:close/>
                  <a:moveTo>
                    <a:pt x="8782" y="0"/>
                  </a:moveTo>
                  <a:cubicBezTo>
                    <a:pt x="8615" y="0"/>
                    <a:pt x="8450" y="54"/>
                    <a:pt x="8321" y="140"/>
                  </a:cubicBezTo>
                  <a:cubicBezTo>
                    <a:pt x="8121" y="165"/>
                    <a:pt x="7945" y="265"/>
                    <a:pt x="7820" y="416"/>
                  </a:cubicBezTo>
                  <a:cubicBezTo>
                    <a:pt x="1805" y="8035"/>
                    <a:pt x="0" y="18812"/>
                    <a:pt x="5238" y="27333"/>
                  </a:cubicBezTo>
                  <a:cubicBezTo>
                    <a:pt x="8680" y="32913"/>
                    <a:pt x="14799" y="36347"/>
                    <a:pt x="21060" y="36347"/>
                  </a:cubicBezTo>
                  <a:cubicBezTo>
                    <a:pt x="23826" y="36347"/>
                    <a:pt x="26620" y="35677"/>
                    <a:pt x="29223" y="34225"/>
                  </a:cubicBezTo>
                  <a:cubicBezTo>
                    <a:pt x="29549" y="34025"/>
                    <a:pt x="29725" y="33574"/>
                    <a:pt x="29524" y="33223"/>
                  </a:cubicBezTo>
                  <a:cubicBezTo>
                    <a:pt x="22807" y="22270"/>
                    <a:pt x="16141" y="11268"/>
                    <a:pt x="9374" y="340"/>
                  </a:cubicBezTo>
                  <a:cubicBezTo>
                    <a:pt x="9230" y="96"/>
                    <a:pt x="9005"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18"/>
            <p:cNvSpPr/>
            <p:nvPr/>
          </p:nvSpPr>
          <p:spPr>
            <a:xfrm>
              <a:off x="1440625" y="2426250"/>
              <a:ext cx="973700" cy="1183000"/>
            </a:xfrm>
            <a:custGeom>
              <a:rect b="b" l="l" r="r" t="t"/>
              <a:pathLst>
                <a:path extrusionOk="0" h="47320" w="38948">
                  <a:moveTo>
                    <a:pt x="14687" y="42050"/>
                  </a:moveTo>
                  <a:cubicBezTo>
                    <a:pt x="15364" y="42651"/>
                    <a:pt x="16090" y="43177"/>
                    <a:pt x="16867" y="43679"/>
                  </a:cubicBezTo>
                  <a:cubicBezTo>
                    <a:pt x="16015" y="43278"/>
                    <a:pt x="15213" y="42802"/>
                    <a:pt x="14436" y="42275"/>
                  </a:cubicBezTo>
                  <a:cubicBezTo>
                    <a:pt x="14536" y="42225"/>
                    <a:pt x="14612" y="42150"/>
                    <a:pt x="14687" y="42050"/>
                  </a:cubicBezTo>
                  <a:close/>
                  <a:moveTo>
                    <a:pt x="12027" y="1"/>
                  </a:moveTo>
                  <a:cubicBezTo>
                    <a:pt x="11830" y="1"/>
                    <a:pt x="11629" y="69"/>
                    <a:pt x="11504" y="195"/>
                  </a:cubicBezTo>
                  <a:cubicBezTo>
                    <a:pt x="3985" y="7237"/>
                    <a:pt x="0" y="18215"/>
                    <a:pt x="3358" y="28240"/>
                  </a:cubicBezTo>
                  <a:cubicBezTo>
                    <a:pt x="5113" y="33403"/>
                    <a:pt x="7895" y="38892"/>
                    <a:pt x="12156" y="42401"/>
                  </a:cubicBezTo>
                  <a:cubicBezTo>
                    <a:pt x="16145" y="45665"/>
                    <a:pt x="21255" y="47319"/>
                    <a:pt x="26381" y="47319"/>
                  </a:cubicBezTo>
                  <a:cubicBezTo>
                    <a:pt x="26568" y="47319"/>
                    <a:pt x="26755" y="47317"/>
                    <a:pt x="26943" y="47313"/>
                  </a:cubicBezTo>
                  <a:cubicBezTo>
                    <a:pt x="30151" y="47263"/>
                    <a:pt x="33309" y="46586"/>
                    <a:pt x="36291" y="45433"/>
                  </a:cubicBezTo>
                  <a:cubicBezTo>
                    <a:pt x="37193" y="45107"/>
                    <a:pt x="38672" y="44731"/>
                    <a:pt x="38822" y="43553"/>
                  </a:cubicBezTo>
                  <a:cubicBezTo>
                    <a:pt x="38948" y="42451"/>
                    <a:pt x="37770" y="41022"/>
                    <a:pt x="37268" y="40095"/>
                  </a:cubicBezTo>
                  <a:cubicBezTo>
                    <a:pt x="37142" y="39842"/>
                    <a:pt x="36920" y="39730"/>
                    <a:pt x="36684" y="39730"/>
                  </a:cubicBezTo>
                  <a:cubicBezTo>
                    <a:pt x="36499" y="39730"/>
                    <a:pt x="36306" y="39798"/>
                    <a:pt x="36141" y="39919"/>
                  </a:cubicBezTo>
                  <a:cubicBezTo>
                    <a:pt x="33266" y="42006"/>
                    <a:pt x="30115" y="42924"/>
                    <a:pt x="26983" y="42924"/>
                  </a:cubicBezTo>
                  <a:cubicBezTo>
                    <a:pt x="19658" y="42924"/>
                    <a:pt x="12441" y="37902"/>
                    <a:pt x="9123" y="31072"/>
                  </a:cubicBezTo>
                  <a:cubicBezTo>
                    <a:pt x="4587" y="21699"/>
                    <a:pt x="7369" y="11047"/>
                    <a:pt x="14261" y="3653"/>
                  </a:cubicBezTo>
                  <a:cubicBezTo>
                    <a:pt x="14536" y="3353"/>
                    <a:pt x="14436" y="3002"/>
                    <a:pt x="14211" y="2801"/>
                  </a:cubicBezTo>
                  <a:cubicBezTo>
                    <a:pt x="14236" y="2626"/>
                    <a:pt x="14186" y="2425"/>
                    <a:pt x="14060" y="2250"/>
                  </a:cubicBezTo>
                  <a:cubicBezTo>
                    <a:pt x="13559" y="1573"/>
                    <a:pt x="13033" y="897"/>
                    <a:pt x="12531" y="220"/>
                  </a:cubicBezTo>
                  <a:cubicBezTo>
                    <a:pt x="12419" y="69"/>
                    <a:pt x="12224" y="1"/>
                    <a:pt x="120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18"/>
            <p:cNvSpPr/>
            <p:nvPr/>
          </p:nvSpPr>
          <p:spPr>
            <a:xfrm>
              <a:off x="1563425" y="2509300"/>
              <a:ext cx="817075" cy="1021050"/>
            </a:xfrm>
            <a:custGeom>
              <a:rect b="b" l="l" r="r" t="t"/>
              <a:pathLst>
                <a:path extrusionOk="0" h="40842" w="32683">
                  <a:moveTo>
                    <a:pt x="13535" y="37299"/>
                  </a:moveTo>
                  <a:lnTo>
                    <a:pt x="13535" y="37299"/>
                  </a:lnTo>
                  <a:cubicBezTo>
                    <a:pt x="14111" y="37600"/>
                    <a:pt x="14737" y="37850"/>
                    <a:pt x="15339" y="38076"/>
                  </a:cubicBezTo>
                  <a:cubicBezTo>
                    <a:pt x="15339" y="38076"/>
                    <a:pt x="15339" y="38101"/>
                    <a:pt x="15339" y="38126"/>
                  </a:cubicBezTo>
                  <a:cubicBezTo>
                    <a:pt x="14712" y="37876"/>
                    <a:pt x="14111" y="37600"/>
                    <a:pt x="13535" y="37299"/>
                  </a:cubicBezTo>
                  <a:close/>
                  <a:moveTo>
                    <a:pt x="23960" y="39254"/>
                  </a:moveTo>
                  <a:lnTo>
                    <a:pt x="23960" y="39254"/>
                  </a:lnTo>
                  <a:cubicBezTo>
                    <a:pt x="23434" y="39304"/>
                    <a:pt x="22908" y="39354"/>
                    <a:pt x="22381" y="39354"/>
                  </a:cubicBezTo>
                  <a:cubicBezTo>
                    <a:pt x="22908" y="39329"/>
                    <a:pt x="23434" y="39304"/>
                    <a:pt x="23960" y="39254"/>
                  </a:cubicBezTo>
                  <a:close/>
                  <a:moveTo>
                    <a:pt x="9865" y="1"/>
                  </a:moveTo>
                  <a:cubicBezTo>
                    <a:pt x="9648" y="1"/>
                    <a:pt x="9444" y="148"/>
                    <a:pt x="9399" y="357"/>
                  </a:cubicBezTo>
                  <a:cubicBezTo>
                    <a:pt x="9374" y="382"/>
                    <a:pt x="9374" y="382"/>
                    <a:pt x="9349" y="407"/>
                  </a:cubicBezTo>
                  <a:cubicBezTo>
                    <a:pt x="9324" y="407"/>
                    <a:pt x="9299" y="432"/>
                    <a:pt x="9249" y="457"/>
                  </a:cubicBezTo>
                  <a:cubicBezTo>
                    <a:pt x="0" y="7149"/>
                    <a:pt x="50" y="21685"/>
                    <a:pt x="5013" y="30883"/>
                  </a:cubicBezTo>
                  <a:cubicBezTo>
                    <a:pt x="8489" y="37292"/>
                    <a:pt x="15139" y="40842"/>
                    <a:pt x="21936" y="40842"/>
                  </a:cubicBezTo>
                  <a:cubicBezTo>
                    <a:pt x="25479" y="40842"/>
                    <a:pt x="29062" y="39877"/>
                    <a:pt x="32256" y="37850"/>
                  </a:cubicBezTo>
                  <a:cubicBezTo>
                    <a:pt x="32682" y="37575"/>
                    <a:pt x="32682" y="37073"/>
                    <a:pt x="32457" y="36748"/>
                  </a:cubicBezTo>
                  <a:cubicBezTo>
                    <a:pt x="32432" y="36622"/>
                    <a:pt x="32381" y="36522"/>
                    <a:pt x="32256" y="36422"/>
                  </a:cubicBezTo>
                  <a:cubicBezTo>
                    <a:pt x="31880" y="36046"/>
                    <a:pt x="31479" y="35670"/>
                    <a:pt x="31078" y="35294"/>
                  </a:cubicBezTo>
                  <a:cubicBezTo>
                    <a:pt x="30928" y="35160"/>
                    <a:pt x="30711" y="35060"/>
                    <a:pt x="30501" y="35060"/>
                  </a:cubicBezTo>
                  <a:cubicBezTo>
                    <a:pt x="30396" y="35060"/>
                    <a:pt x="30293" y="35085"/>
                    <a:pt x="30201" y="35144"/>
                  </a:cubicBezTo>
                  <a:cubicBezTo>
                    <a:pt x="27458" y="36899"/>
                    <a:pt x="24482" y="37701"/>
                    <a:pt x="21551" y="37701"/>
                  </a:cubicBezTo>
                  <a:cubicBezTo>
                    <a:pt x="14733" y="37701"/>
                    <a:pt x="8161" y="33363"/>
                    <a:pt x="5339" y="26597"/>
                  </a:cubicBezTo>
                  <a:cubicBezTo>
                    <a:pt x="3359" y="21860"/>
                    <a:pt x="3509" y="16522"/>
                    <a:pt x="5339" y="11760"/>
                  </a:cubicBezTo>
                  <a:cubicBezTo>
                    <a:pt x="6216" y="9454"/>
                    <a:pt x="7494" y="7499"/>
                    <a:pt x="8948" y="5570"/>
                  </a:cubicBezTo>
                  <a:cubicBezTo>
                    <a:pt x="9925" y="4893"/>
                    <a:pt x="10827" y="4066"/>
                    <a:pt x="11680" y="3264"/>
                  </a:cubicBezTo>
                  <a:cubicBezTo>
                    <a:pt x="11830" y="3088"/>
                    <a:pt x="11955" y="2737"/>
                    <a:pt x="11780" y="2512"/>
                  </a:cubicBezTo>
                  <a:cubicBezTo>
                    <a:pt x="11254" y="1785"/>
                    <a:pt x="10777" y="1008"/>
                    <a:pt x="10276" y="231"/>
                  </a:cubicBezTo>
                  <a:cubicBezTo>
                    <a:pt x="10165" y="69"/>
                    <a:pt x="10012" y="1"/>
                    <a:pt x="98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18"/>
            <p:cNvSpPr/>
            <p:nvPr/>
          </p:nvSpPr>
          <p:spPr>
            <a:xfrm>
              <a:off x="1806525" y="2785800"/>
              <a:ext cx="70200" cy="40900"/>
            </a:xfrm>
            <a:custGeom>
              <a:rect b="b" l="l" r="r" t="t"/>
              <a:pathLst>
                <a:path extrusionOk="0" h="1636" w="2808">
                  <a:moveTo>
                    <a:pt x="1041" y="1"/>
                  </a:moveTo>
                  <a:cubicBezTo>
                    <a:pt x="766" y="1"/>
                    <a:pt x="513" y="95"/>
                    <a:pt x="327" y="324"/>
                  </a:cubicBezTo>
                  <a:cubicBezTo>
                    <a:pt x="1" y="750"/>
                    <a:pt x="402" y="1176"/>
                    <a:pt x="803" y="1377"/>
                  </a:cubicBezTo>
                  <a:cubicBezTo>
                    <a:pt x="1120" y="1551"/>
                    <a:pt x="1468" y="1636"/>
                    <a:pt x="1820" y="1636"/>
                  </a:cubicBezTo>
                  <a:cubicBezTo>
                    <a:pt x="2024" y="1636"/>
                    <a:pt x="2230" y="1607"/>
                    <a:pt x="2432" y="1552"/>
                  </a:cubicBezTo>
                  <a:cubicBezTo>
                    <a:pt x="2507" y="1527"/>
                    <a:pt x="2582" y="1477"/>
                    <a:pt x="2632" y="1377"/>
                  </a:cubicBezTo>
                  <a:cubicBezTo>
                    <a:pt x="2733" y="1352"/>
                    <a:pt x="2808" y="1251"/>
                    <a:pt x="2758" y="1126"/>
                  </a:cubicBezTo>
                  <a:cubicBezTo>
                    <a:pt x="2543" y="589"/>
                    <a:pt x="1727"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18"/>
            <p:cNvSpPr/>
            <p:nvPr/>
          </p:nvSpPr>
          <p:spPr>
            <a:xfrm>
              <a:off x="1797125" y="2997725"/>
              <a:ext cx="78975" cy="37150"/>
            </a:xfrm>
            <a:custGeom>
              <a:rect b="b" l="l" r="r" t="t"/>
              <a:pathLst>
                <a:path extrusionOk="0" h="1486" w="3159">
                  <a:moveTo>
                    <a:pt x="1702" y="0"/>
                  </a:moveTo>
                  <a:cubicBezTo>
                    <a:pt x="1094" y="0"/>
                    <a:pt x="490" y="298"/>
                    <a:pt x="126" y="845"/>
                  </a:cubicBezTo>
                  <a:cubicBezTo>
                    <a:pt x="1" y="995"/>
                    <a:pt x="126" y="1196"/>
                    <a:pt x="276" y="1271"/>
                  </a:cubicBezTo>
                  <a:cubicBezTo>
                    <a:pt x="603" y="1416"/>
                    <a:pt x="946" y="1486"/>
                    <a:pt x="1287" y="1486"/>
                  </a:cubicBezTo>
                  <a:cubicBezTo>
                    <a:pt x="1887" y="1486"/>
                    <a:pt x="2479" y="1269"/>
                    <a:pt x="2958" y="870"/>
                  </a:cubicBezTo>
                  <a:cubicBezTo>
                    <a:pt x="3159" y="694"/>
                    <a:pt x="3033" y="469"/>
                    <a:pt x="2833" y="394"/>
                  </a:cubicBezTo>
                  <a:cubicBezTo>
                    <a:pt x="2497" y="127"/>
                    <a:pt x="2098" y="0"/>
                    <a:pt x="17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18"/>
            <p:cNvSpPr/>
            <p:nvPr/>
          </p:nvSpPr>
          <p:spPr>
            <a:xfrm>
              <a:off x="1896125" y="3192050"/>
              <a:ext cx="60675" cy="69275"/>
            </a:xfrm>
            <a:custGeom>
              <a:rect b="b" l="l" r="r" t="t"/>
              <a:pathLst>
                <a:path extrusionOk="0" h="2771" w="2427">
                  <a:moveTo>
                    <a:pt x="2091" y="0"/>
                  </a:moveTo>
                  <a:cubicBezTo>
                    <a:pt x="2045" y="0"/>
                    <a:pt x="1998" y="12"/>
                    <a:pt x="1956" y="39"/>
                  </a:cubicBezTo>
                  <a:cubicBezTo>
                    <a:pt x="1931" y="64"/>
                    <a:pt x="1880" y="89"/>
                    <a:pt x="1855" y="114"/>
                  </a:cubicBezTo>
                  <a:cubicBezTo>
                    <a:pt x="1814" y="87"/>
                    <a:pt x="1758" y="67"/>
                    <a:pt x="1695" y="67"/>
                  </a:cubicBezTo>
                  <a:cubicBezTo>
                    <a:pt x="1643" y="67"/>
                    <a:pt x="1586" y="80"/>
                    <a:pt x="1530" y="114"/>
                  </a:cubicBezTo>
                  <a:cubicBezTo>
                    <a:pt x="1053" y="490"/>
                    <a:pt x="402" y="992"/>
                    <a:pt x="176" y="1593"/>
                  </a:cubicBezTo>
                  <a:cubicBezTo>
                    <a:pt x="1" y="2044"/>
                    <a:pt x="151" y="2621"/>
                    <a:pt x="677" y="2746"/>
                  </a:cubicBezTo>
                  <a:cubicBezTo>
                    <a:pt x="741" y="2763"/>
                    <a:pt x="805" y="2770"/>
                    <a:pt x="868" y="2770"/>
                  </a:cubicBezTo>
                  <a:cubicBezTo>
                    <a:pt x="1277" y="2770"/>
                    <a:pt x="1663" y="2445"/>
                    <a:pt x="1880" y="2119"/>
                  </a:cubicBezTo>
                  <a:cubicBezTo>
                    <a:pt x="2231" y="1618"/>
                    <a:pt x="2357" y="941"/>
                    <a:pt x="2407" y="340"/>
                  </a:cubicBezTo>
                  <a:cubicBezTo>
                    <a:pt x="2426" y="162"/>
                    <a:pt x="2260" y="0"/>
                    <a:pt x="20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18"/>
            <p:cNvSpPr/>
            <p:nvPr/>
          </p:nvSpPr>
          <p:spPr>
            <a:xfrm>
              <a:off x="2117925" y="3293400"/>
              <a:ext cx="52050" cy="78225"/>
            </a:xfrm>
            <a:custGeom>
              <a:rect b="b" l="l" r="r" t="t"/>
              <a:pathLst>
                <a:path extrusionOk="0" h="3129" w="2082">
                  <a:moveTo>
                    <a:pt x="1090" y="1"/>
                  </a:moveTo>
                  <a:cubicBezTo>
                    <a:pt x="1027" y="1"/>
                    <a:pt x="960" y="28"/>
                    <a:pt x="903" y="95"/>
                  </a:cubicBezTo>
                  <a:cubicBezTo>
                    <a:pt x="352" y="847"/>
                    <a:pt x="1" y="2627"/>
                    <a:pt x="1129" y="3078"/>
                  </a:cubicBezTo>
                  <a:cubicBezTo>
                    <a:pt x="1213" y="3113"/>
                    <a:pt x="1298" y="3129"/>
                    <a:pt x="1381" y="3129"/>
                  </a:cubicBezTo>
                  <a:cubicBezTo>
                    <a:pt x="1717" y="3129"/>
                    <a:pt x="2016" y="2863"/>
                    <a:pt x="2056" y="2501"/>
                  </a:cubicBezTo>
                  <a:cubicBezTo>
                    <a:pt x="2081" y="2201"/>
                    <a:pt x="1956" y="1900"/>
                    <a:pt x="1881" y="1624"/>
                  </a:cubicBezTo>
                  <a:cubicBezTo>
                    <a:pt x="1780" y="1198"/>
                    <a:pt x="1680" y="772"/>
                    <a:pt x="1555" y="346"/>
                  </a:cubicBezTo>
                  <a:cubicBezTo>
                    <a:pt x="1530" y="196"/>
                    <a:pt x="1404" y="120"/>
                    <a:pt x="1279" y="95"/>
                  </a:cubicBezTo>
                  <a:cubicBezTo>
                    <a:pt x="1238" y="40"/>
                    <a:pt x="1166"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3" name="Google Shape;643;p18"/>
          <p:cNvGrpSpPr/>
          <p:nvPr/>
        </p:nvGrpSpPr>
        <p:grpSpPr>
          <a:xfrm flipH="1" rot="-7392222">
            <a:off x="8232718" y="-376508"/>
            <a:ext cx="1277226" cy="1485156"/>
            <a:chOff x="-487512" y="4053513"/>
            <a:chExt cx="1170400" cy="1360975"/>
          </a:xfrm>
        </p:grpSpPr>
        <p:sp>
          <p:nvSpPr>
            <p:cNvPr id="644" name="Google Shape;644;p18"/>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18"/>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46" name="Google Shape;646;p18"/>
          <p:cNvGrpSpPr/>
          <p:nvPr/>
        </p:nvGrpSpPr>
        <p:grpSpPr>
          <a:xfrm flipH="1" rot="5400000">
            <a:off x="8392103" y="758026"/>
            <a:ext cx="1039081" cy="861087"/>
            <a:chOff x="1338850" y="820050"/>
            <a:chExt cx="1484825" cy="1230300"/>
          </a:xfrm>
        </p:grpSpPr>
        <p:sp>
          <p:nvSpPr>
            <p:cNvPr id="647" name="Google Shape;647;p18"/>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18"/>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18"/>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18"/>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18"/>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18"/>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3" name="Google Shape;653;p18"/>
          <p:cNvSpPr/>
          <p:nvPr/>
        </p:nvSpPr>
        <p:spPr>
          <a:xfrm>
            <a:off x="8160156" y="77955"/>
            <a:ext cx="541475" cy="526234"/>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4" name="Google Shape;654;p18"/>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55" name="Shape 655"/>
        <p:cNvGrpSpPr/>
        <p:nvPr/>
      </p:nvGrpSpPr>
      <p:grpSpPr>
        <a:xfrm>
          <a:off x="0" y="0"/>
          <a:ext cx="0" cy="0"/>
          <a:chOff x="0" y="0"/>
          <a:chExt cx="0" cy="0"/>
        </a:xfrm>
      </p:grpSpPr>
      <p:sp>
        <p:nvSpPr>
          <p:cNvPr id="656" name="Google Shape;656;p19"/>
          <p:cNvSpPr/>
          <p:nvPr/>
        </p:nvSpPr>
        <p:spPr>
          <a:xfrm flipH="1" rot="7155962">
            <a:off x="-503982" y="1949189"/>
            <a:ext cx="1435053" cy="1841004"/>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9"/>
          <p:cNvSpPr/>
          <p:nvPr/>
        </p:nvSpPr>
        <p:spPr>
          <a:xfrm flipH="1" rot="6025790">
            <a:off x="-952861" y="148035"/>
            <a:ext cx="3080801" cy="245311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58" name="Google Shape;658;p19"/>
          <p:cNvGrpSpPr/>
          <p:nvPr/>
        </p:nvGrpSpPr>
        <p:grpSpPr>
          <a:xfrm rot="-4033439">
            <a:off x="7106417" y="3977184"/>
            <a:ext cx="1394033" cy="1621021"/>
            <a:chOff x="-487512" y="4053513"/>
            <a:chExt cx="1170400" cy="1360975"/>
          </a:xfrm>
        </p:grpSpPr>
        <p:sp>
          <p:nvSpPr>
            <p:cNvPr id="659" name="Google Shape;659;p19"/>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0" name="Google Shape;660;p19"/>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1" name="Google Shape;661;p19"/>
          <p:cNvSpPr/>
          <p:nvPr/>
        </p:nvSpPr>
        <p:spPr>
          <a:xfrm flipH="1" rot="-3966525">
            <a:off x="7855926" y="2648074"/>
            <a:ext cx="1949769" cy="1552506"/>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62" name="Google Shape;662;p19"/>
          <p:cNvGrpSpPr/>
          <p:nvPr/>
        </p:nvGrpSpPr>
        <p:grpSpPr>
          <a:xfrm>
            <a:off x="7948628" y="3990333"/>
            <a:ext cx="1883455" cy="1306205"/>
            <a:chOff x="247613" y="3759306"/>
            <a:chExt cx="2237414" cy="1551681"/>
          </a:xfrm>
        </p:grpSpPr>
        <p:sp>
          <p:nvSpPr>
            <p:cNvPr id="663" name="Google Shape;663;p19"/>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19"/>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19"/>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19"/>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19"/>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19"/>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19"/>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19"/>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19"/>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19"/>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19"/>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4" name="Google Shape;674;p19"/>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5" name="Google Shape;675;p19"/>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19"/>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9"/>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19"/>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19"/>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0" name="Google Shape;680;p19"/>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9"/>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19"/>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19"/>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19"/>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19"/>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19"/>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9"/>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19"/>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19"/>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19"/>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19"/>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9"/>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19"/>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19"/>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19"/>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19"/>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19"/>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19"/>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19"/>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19"/>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19"/>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9"/>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9"/>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9"/>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19"/>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19"/>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19"/>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19"/>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9"/>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9"/>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19"/>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19"/>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9"/>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19"/>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5" name="Google Shape;715;p19"/>
          <p:cNvSpPr/>
          <p:nvPr/>
        </p:nvSpPr>
        <p:spPr>
          <a:xfrm>
            <a:off x="-35491" y="-13002"/>
            <a:ext cx="1935149" cy="812033"/>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16" name="Google Shape;716;p19"/>
          <p:cNvGrpSpPr/>
          <p:nvPr/>
        </p:nvGrpSpPr>
        <p:grpSpPr>
          <a:xfrm rot="-1800330">
            <a:off x="1425917" y="-277676"/>
            <a:ext cx="1437369" cy="1190979"/>
            <a:chOff x="1338850" y="820050"/>
            <a:chExt cx="1484825" cy="1230300"/>
          </a:xfrm>
        </p:grpSpPr>
        <p:sp>
          <p:nvSpPr>
            <p:cNvPr id="717" name="Google Shape;717;p19"/>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9"/>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19"/>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9"/>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19"/>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19"/>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23" name="Google Shape;723;p19"/>
          <p:cNvSpPr/>
          <p:nvPr/>
        </p:nvSpPr>
        <p:spPr>
          <a:xfrm flipH="1">
            <a:off x="8671918" y="2172240"/>
            <a:ext cx="531847" cy="516877"/>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19"/>
          <p:cNvSpPr/>
          <p:nvPr/>
        </p:nvSpPr>
        <p:spPr>
          <a:xfrm flipH="1" rot="-3599903">
            <a:off x="6153047" y="4164984"/>
            <a:ext cx="1336052" cy="1639091"/>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19"/>
          <p:cNvSpPr/>
          <p:nvPr/>
        </p:nvSpPr>
        <p:spPr>
          <a:xfrm rot="5400000">
            <a:off x="-95150" y="76378"/>
            <a:ext cx="617383" cy="664568"/>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6" name="Google Shape;726;p19"/>
          <p:cNvPicPr preferRelativeResize="0"/>
          <p:nvPr/>
        </p:nvPicPr>
        <p:blipFill rotWithShape="1">
          <a:blip r:embed="rId2">
            <a:alphaModFix/>
          </a:blip>
          <a:srcRect b="0" l="0" r="0" t="0"/>
          <a:stretch/>
        </p:blipFill>
        <p:spPr>
          <a:xfrm flipH="1" rot="-1844132">
            <a:off x="7314230" y="2689082"/>
            <a:ext cx="1140437" cy="1140437"/>
          </a:xfrm>
          <a:prstGeom prst="rect">
            <a:avLst/>
          </a:prstGeom>
          <a:noFill/>
          <a:ln>
            <a:noFill/>
          </a:ln>
        </p:spPr>
      </p:pic>
      <p:grpSp>
        <p:nvGrpSpPr>
          <p:cNvPr id="727" name="Google Shape;727;p19"/>
          <p:cNvGrpSpPr/>
          <p:nvPr/>
        </p:nvGrpSpPr>
        <p:grpSpPr>
          <a:xfrm>
            <a:off x="-257778" y="999704"/>
            <a:ext cx="664567" cy="749764"/>
            <a:chOff x="-380462" y="1231450"/>
            <a:chExt cx="1188000" cy="1340300"/>
          </a:xfrm>
        </p:grpSpPr>
        <p:sp>
          <p:nvSpPr>
            <p:cNvPr id="728" name="Google Shape;728;p19"/>
            <p:cNvSpPr/>
            <p:nvPr/>
          </p:nvSpPr>
          <p:spPr>
            <a:xfrm>
              <a:off x="-380462" y="1371050"/>
              <a:ext cx="1188000" cy="1200700"/>
            </a:xfrm>
            <a:custGeom>
              <a:rect b="b" l="l" r="r" t="t"/>
              <a:pathLst>
                <a:path extrusionOk="0" h="48028" w="47520">
                  <a:moveTo>
                    <a:pt x="19540" y="1"/>
                  </a:moveTo>
                  <a:cubicBezTo>
                    <a:pt x="15273" y="1"/>
                    <a:pt x="11310" y="2078"/>
                    <a:pt x="8522" y="5436"/>
                  </a:cubicBezTo>
                  <a:cubicBezTo>
                    <a:pt x="5163" y="9521"/>
                    <a:pt x="3208" y="14834"/>
                    <a:pt x="1880" y="19897"/>
                  </a:cubicBezTo>
                  <a:cubicBezTo>
                    <a:pt x="527" y="25035"/>
                    <a:pt x="0" y="30449"/>
                    <a:pt x="1053" y="35687"/>
                  </a:cubicBezTo>
                  <a:cubicBezTo>
                    <a:pt x="2031" y="40649"/>
                    <a:pt x="4537" y="45511"/>
                    <a:pt x="9574" y="47241"/>
                  </a:cubicBezTo>
                  <a:cubicBezTo>
                    <a:pt x="11204" y="47790"/>
                    <a:pt x="12910" y="48027"/>
                    <a:pt x="14630" y="48027"/>
                  </a:cubicBezTo>
                  <a:cubicBezTo>
                    <a:pt x="17936" y="48027"/>
                    <a:pt x="21294" y="47149"/>
                    <a:pt x="24261" y="45912"/>
                  </a:cubicBezTo>
                  <a:cubicBezTo>
                    <a:pt x="29023" y="43932"/>
                    <a:pt x="33309" y="41025"/>
                    <a:pt x="37344" y="37817"/>
                  </a:cubicBezTo>
                  <a:cubicBezTo>
                    <a:pt x="41179" y="34759"/>
                    <a:pt x="44587" y="31000"/>
                    <a:pt x="45991" y="26213"/>
                  </a:cubicBezTo>
                  <a:cubicBezTo>
                    <a:pt x="47520" y="21050"/>
                    <a:pt x="46367" y="15110"/>
                    <a:pt x="42106" y="11601"/>
                  </a:cubicBezTo>
                  <a:cubicBezTo>
                    <a:pt x="39925" y="9797"/>
                    <a:pt x="37369" y="8769"/>
                    <a:pt x="34687" y="8143"/>
                  </a:cubicBezTo>
                  <a:cubicBezTo>
                    <a:pt x="30878" y="4834"/>
                    <a:pt x="27093" y="1200"/>
                    <a:pt x="21955" y="223"/>
                  </a:cubicBezTo>
                  <a:cubicBezTo>
                    <a:pt x="21144" y="73"/>
                    <a:pt x="20337" y="1"/>
                    <a:pt x="195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19"/>
            <p:cNvSpPr/>
            <p:nvPr/>
          </p:nvSpPr>
          <p:spPr>
            <a:xfrm>
              <a:off x="96988" y="1231450"/>
              <a:ext cx="672950" cy="613625"/>
            </a:xfrm>
            <a:custGeom>
              <a:rect b="b" l="l" r="r" t="t"/>
              <a:pathLst>
                <a:path extrusionOk="0" h="24545" w="26918">
                  <a:moveTo>
                    <a:pt x="8967" y="1"/>
                  </a:moveTo>
                  <a:cubicBezTo>
                    <a:pt x="8485" y="1"/>
                    <a:pt x="8037" y="330"/>
                    <a:pt x="8020" y="920"/>
                  </a:cubicBezTo>
                  <a:cubicBezTo>
                    <a:pt x="7945" y="3200"/>
                    <a:pt x="8497" y="5230"/>
                    <a:pt x="9324" y="7160"/>
                  </a:cubicBezTo>
                  <a:cubicBezTo>
                    <a:pt x="7541" y="6251"/>
                    <a:pt x="5521" y="5777"/>
                    <a:pt x="3465" y="5777"/>
                  </a:cubicBezTo>
                  <a:cubicBezTo>
                    <a:pt x="2688" y="5777"/>
                    <a:pt x="1905" y="5845"/>
                    <a:pt x="1128" y="5982"/>
                  </a:cubicBezTo>
                  <a:cubicBezTo>
                    <a:pt x="0" y="6183"/>
                    <a:pt x="101" y="7636"/>
                    <a:pt x="827" y="8163"/>
                  </a:cubicBezTo>
                  <a:cubicBezTo>
                    <a:pt x="3058" y="9767"/>
                    <a:pt x="5389" y="11045"/>
                    <a:pt x="7895" y="12047"/>
                  </a:cubicBezTo>
                  <a:cubicBezTo>
                    <a:pt x="4938" y="13276"/>
                    <a:pt x="2431" y="15556"/>
                    <a:pt x="1078" y="18539"/>
                  </a:cubicBezTo>
                  <a:cubicBezTo>
                    <a:pt x="730" y="19343"/>
                    <a:pt x="1211" y="20561"/>
                    <a:pt x="2113" y="20561"/>
                  </a:cubicBezTo>
                  <a:cubicBezTo>
                    <a:pt x="2251" y="20561"/>
                    <a:pt x="2400" y="20532"/>
                    <a:pt x="2557" y="20469"/>
                  </a:cubicBezTo>
                  <a:cubicBezTo>
                    <a:pt x="5690" y="19241"/>
                    <a:pt x="8421" y="17636"/>
                    <a:pt x="10903" y="15581"/>
                  </a:cubicBezTo>
                  <a:cubicBezTo>
                    <a:pt x="11153" y="19015"/>
                    <a:pt x="12983" y="22173"/>
                    <a:pt x="15840" y="24328"/>
                  </a:cubicBezTo>
                  <a:cubicBezTo>
                    <a:pt x="16039" y="24479"/>
                    <a:pt x="16249" y="24544"/>
                    <a:pt x="16453" y="24544"/>
                  </a:cubicBezTo>
                  <a:cubicBezTo>
                    <a:pt x="17096" y="24544"/>
                    <a:pt x="17688" y="23897"/>
                    <a:pt x="17745" y="23251"/>
                  </a:cubicBezTo>
                  <a:cubicBezTo>
                    <a:pt x="17920" y="20619"/>
                    <a:pt x="17544" y="18038"/>
                    <a:pt x="16617" y="15657"/>
                  </a:cubicBezTo>
                  <a:lnTo>
                    <a:pt x="16617" y="15657"/>
                  </a:lnTo>
                  <a:cubicBezTo>
                    <a:pt x="18588" y="16350"/>
                    <a:pt x="20665" y="16711"/>
                    <a:pt x="22781" y="16711"/>
                  </a:cubicBezTo>
                  <a:cubicBezTo>
                    <a:pt x="23571" y="16711"/>
                    <a:pt x="24366" y="16661"/>
                    <a:pt x="25163" y="16559"/>
                  </a:cubicBezTo>
                  <a:cubicBezTo>
                    <a:pt x="26467" y="16383"/>
                    <a:pt x="26918" y="14930"/>
                    <a:pt x="25815" y="14128"/>
                  </a:cubicBezTo>
                  <a:cubicBezTo>
                    <a:pt x="23368" y="12317"/>
                    <a:pt x="19654" y="10315"/>
                    <a:pt x="16330" y="10315"/>
                  </a:cubicBezTo>
                  <a:cubicBezTo>
                    <a:pt x="16250" y="10315"/>
                    <a:pt x="16170" y="10316"/>
                    <a:pt x="16091" y="10318"/>
                  </a:cubicBezTo>
                  <a:cubicBezTo>
                    <a:pt x="18396" y="7536"/>
                    <a:pt x="21354" y="5255"/>
                    <a:pt x="24787" y="4027"/>
                  </a:cubicBezTo>
                  <a:cubicBezTo>
                    <a:pt x="26401" y="3445"/>
                    <a:pt x="25910" y="1037"/>
                    <a:pt x="24515" y="1037"/>
                  </a:cubicBezTo>
                  <a:cubicBezTo>
                    <a:pt x="24351" y="1037"/>
                    <a:pt x="24173" y="1071"/>
                    <a:pt x="23985" y="1145"/>
                  </a:cubicBezTo>
                  <a:cubicBezTo>
                    <a:pt x="19675" y="2849"/>
                    <a:pt x="16116" y="5757"/>
                    <a:pt x="14010" y="9767"/>
                  </a:cubicBezTo>
                  <a:cubicBezTo>
                    <a:pt x="14261" y="6108"/>
                    <a:pt x="12607" y="2599"/>
                    <a:pt x="9649" y="243"/>
                  </a:cubicBezTo>
                  <a:cubicBezTo>
                    <a:pt x="9444" y="79"/>
                    <a:pt x="9201" y="1"/>
                    <a:pt x="89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30" name="Google Shape;730;p19"/>
          <p:cNvPicPr preferRelativeResize="0"/>
          <p:nvPr/>
        </p:nvPicPr>
        <p:blipFill rotWithShape="1">
          <a:blip r:embed="rId2">
            <a:alphaModFix/>
          </a:blip>
          <a:srcRect b="0" l="0" r="0" t="0"/>
          <a:stretch/>
        </p:blipFill>
        <p:spPr>
          <a:xfrm flipH="1" rot="-1844132">
            <a:off x="1023855" y="804369"/>
            <a:ext cx="1140437" cy="1140437"/>
          </a:xfrm>
          <a:prstGeom prst="rect">
            <a:avLst/>
          </a:prstGeom>
          <a:noFill/>
          <a:ln>
            <a:noFill/>
          </a:ln>
        </p:spPr>
      </p:pic>
      <p:sp>
        <p:nvSpPr>
          <p:cNvPr id="731" name="Google Shape;731;p19"/>
          <p:cNvSpPr txBox="1"/>
          <p:nvPr>
            <p:ph type="title"/>
          </p:nvPr>
        </p:nvSpPr>
        <p:spPr>
          <a:xfrm>
            <a:off x="1743000" y="1042600"/>
            <a:ext cx="5658000" cy="2793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91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732" name="Shape 732"/>
        <p:cNvGrpSpPr/>
        <p:nvPr/>
      </p:nvGrpSpPr>
      <p:grpSpPr>
        <a:xfrm>
          <a:off x="0" y="0"/>
          <a:ext cx="0" cy="0"/>
          <a:chOff x="0" y="0"/>
          <a:chExt cx="0" cy="0"/>
        </a:xfrm>
      </p:grpSpPr>
      <p:pic>
        <p:nvPicPr>
          <p:cNvPr id="733" name="Google Shape;733;p20"/>
          <p:cNvPicPr preferRelativeResize="0"/>
          <p:nvPr/>
        </p:nvPicPr>
        <p:blipFill rotWithShape="1">
          <a:blip r:embed="rId2">
            <a:alphaModFix/>
          </a:blip>
          <a:srcRect b="0" l="0" r="0" t="0"/>
          <a:stretch/>
        </p:blipFill>
        <p:spPr>
          <a:xfrm flipH="1" rot="10800000">
            <a:off x="450638" y="547875"/>
            <a:ext cx="955200" cy="955200"/>
          </a:xfrm>
          <a:prstGeom prst="rect">
            <a:avLst/>
          </a:prstGeom>
          <a:noFill/>
          <a:ln>
            <a:noFill/>
          </a:ln>
        </p:spPr>
      </p:pic>
      <p:sp>
        <p:nvSpPr>
          <p:cNvPr id="734" name="Google Shape;734;p20"/>
          <p:cNvSpPr/>
          <p:nvPr/>
        </p:nvSpPr>
        <p:spPr>
          <a:xfrm rot="-3004449">
            <a:off x="7070854" y="-961525"/>
            <a:ext cx="2362957" cy="1881421"/>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20"/>
          <p:cNvSpPr/>
          <p:nvPr/>
        </p:nvSpPr>
        <p:spPr>
          <a:xfrm flipH="1" rot="9080583">
            <a:off x="-770960" y="177255"/>
            <a:ext cx="2283123" cy="1817939"/>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20"/>
          <p:cNvSpPr/>
          <p:nvPr/>
        </p:nvSpPr>
        <p:spPr>
          <a:xfrm flipH="1">
            <a:off x="-482998" y="-13900"/>
            <a:ext cx="2291250" cy="961526"/>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37" name="Google Shape;737;p20"/>
          <p:cNvGrpSpPr/>
          <p:nvPr/>
        </p:nvGrpSpPr>
        <p:grpSpPr>
          <a:xfrm>
            <a:off x="-224725" y="593982"/>
            <a:ext cx="876440" cy="775991"/>
            <a:chOff x="-324625" y="147275"/>
            <a:chExt cx="1044625" cy="924900"/>
          </a:xfrm>
        </p:grpSpPr>
        <p:sp>
          <p:nvSpPr>
            <p:cNvPr id="738" name="Google Shape;738;p20"/>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20"/>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20"/>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20"/>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20"/>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20"/>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20"/>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20"/>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20"/>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20"/>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20"/>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20"/>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20"/>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20"/>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20"/>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20"/>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54" name="Google Shape;754;p20"/>
          <p:cNvPicPr preferRelativeResize="0"/>
          <p:nvPr/>
        </p:nvPicPr>
        <p:blipFill rotWithShape="1">
          <a:blip r:embed="rId2">
            <a:alphaModFix/>
          </a:blip>
          <a:srcRect b="0" l="0" r="0" t="0"/>
          <a:stretch/>
        </p:blipFill>
        <p:spPr>
          <a:xfrm flipH="1" rot="10800000">
            <a:off x="8409163" y="1616538"/>
            <a:ext cx="955200" cy="955200"/>
          </a:xfrm>
          <a:prstGeom prst="rect">
            <a:avLst/>
          </a:prstGeom>
          <a:noFill/>
          <a:ln>
            <a:noFill/>
          </a:ln>
        </p:spPr>
      </p:pic>
      <p:sp>
        <p:nvSpPr>
          <p:cNvPr id="755" name="Google Shape;755;p20"/>
          <p:cNvSpPr/>
          <p:nvPr/>
        </p:nvSpPr>
        <p:spPr>
          <a:xfrm rot="10800000">
            <a:off x="8042714" y="-16838"/>
            <a:ext cx="1624985" cy="2084663"/>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56" name="Google Shape;756;p20"/>
          <p:cNvGrpSpPr/>
          <p:nvPr/>
        </p:nvGrpSpPr>
        <p:grpSpPr>
          <a:xfrm flipH="1" rot="-324004">
            <a:off x="8191895" y="696948"/>
            <a:ext cx="808598" cy="1077692"/>
            <a:chOff x="3234469" y="201952"/>
            <a:chExt cx="1261967" cy="1681939"/>
          </a:xfrm>
        </p:grpSpPr>
        <p:sp>
          <p:nvSpPr>
            <p:cNvPr id="757" name="Google Shape;757;p20"/>
            <p:cNvSpPr/>
            <p:nvPr/>
          </p:nvSpPr>
          <p:spPr>
            <a:xfrm>
              <a:off x="3234469" y="1333255"/>
              <a:ext cx="748150" cy="550636"/>
            </a:xfrm>
            <a:custGeom>
              <a:rect b="b" l="l" r="r" t="t"/>
              <a:pathLst>
                <a:path extrusionOk="0" h="24432" w="29926">
                  <a:moveTo>
                    <a:pt x="12778" y="0"/>
                  </a:moveTo>
                  <a:cubicBezTo>
                    <a:pt x="8341" y="0"/>
                    <a:pt x="4405" y="1919"/>
                    <a:pt x="2657" y="6446"/>
                  </a:cubicBezTo>
                  <a:cubicBezTo>
                    <a:pt x="1" y="13238"/>
                    <a:pt x="3384" y="20907"/>
                    <a:pt x="10201" y="23539"/>
                  </a:cubicBezTo>
                  <a:cubicBezTo>
                    <a:pt x="11770" y="24144"/>
                    <a:pt x="13383" y="24431"/>
                    <a:pt x="14968" y="24431"/>
                  </a:cubicBezTo>
                  <a:cubicBezTo>
                    <a:pt x="20271" y="24431"/>
                    <a:pt x="25268" y="21218"/>
                    <a:pt x="27294" y="15970"/>
                  </a:cubicBezTo>
                  <a:cubicBezTo>
                    <a:pt x="29926" y="9178"/>
                    <a:pt x="26492" y="4015"/>
                    <a:pt x="19675" y="1383"/>
                  </a:cubicBezTo>
                  <a:cubicBezTo>
                    <a:pt x="17394" y="491"/>
                    <a:pt x="15022" y="0"/>
                    <a:pt x="127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20"/>
            <p:cNvSpPr/>
            <p:nvPr/>
          </p:nvSpPr>
          <p:spPr>
            <a:xfrm>
              <a:off x="3770836" y="909318"/>
              <a:ext cx="725600" cy="516449"/>
            </a:xfrm>
            <a:custGeom>
              <a:rect b="b" l="l" r="r" t="t"/>
              <a:pathLst>
                <a:path extrusionOk="0" h="24514" w="29024">
                  <a:moveTo>
                    <a:pt x="17001" y="1"/>
                  </a:moveTo>
                  <a:cubicBezTo>
                    <a:pt x="15707" y="1"/>
                    <a:pt x="14335" y="167"/>
                    <a:pt x="12908" y="494"/>
                  </a:cubicBezTo>
                  <a:cubicBezTo>
                    <a:pt x="5790" y="2123"/>
                    <a:pt x="1" y="7135"/>
                    <a:pt x="1630" y="14228"/>
                  </a:cubicBezTo>
                  <a:cubicBezTo>
                    <a:pt x="3032" y="20355"/>
                    <a:pt x="8483" y="24514"/>
                    <a:pt x="14513" y="24514"/>
                  </a:cubicBezTo>
                  <a:cubicBezTo>
                    <a:pt x="15488" y="24514"/>
                    <a:pt x="16478" y="24405"/>
                    <a:pt x="17469" y="24178"/>
                  </a:cubicBezTo>
                  <a:cubicBezTo>
                    <a:pt x="24587" y="22549"/>
                    <a:pt x="29023" y="15456"/>
                    <a:pt x="27394" y="8338"/>
                  </a:cubicBezTo>
                  <a:cubicBezTo>
                    <a:pt x="26092" y="2648"/>
                    <a:pt x="22162" y="1"/>
                    <a:pt x="170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20"/>
            <p:cNvSpPr/>
            <p:nvPr/>
          </p:nvSpPr>
          <p:spPr>
            <a:xfrm>
              <a:off x="3365100" y="574098"/>
              <a:ext cx="486875" cy="303750"/>
            </a:xfrm>
            <a:custGeom>
              <a:rect b="b" l="l" r="r" t="t"/>
              <a:pathLst>
                <a:path extrusionOk="0" h="12150" w="19475">
                  <a:moveTo>
                    <a:pt x="13279" y="0"/>
                  </a:moveTo>
                  <a:cubicBezTo>
                    <a:pt x="12191" y="0"/>
                    <a:pt x="11066" y="169"/>
                    <a:pt x="10001" y="620"/>
                  </a:cubicBezTo>
                  <a:cubicBezTo>
                    <a:pt x="5740" y="2425"/>
                    <a:pt x="1" y="12149"/>
                    <a:pt x="1" y="12149"/>
                  </a:cubicBezTo>
                  <a:cubicBezTo>
                    <a:pt x="1" y="12149"/>
                    <a:pt x="9274" y="10746"/>
                    <a:pt x="13535" y="8941"/>
                  </a:cubicBezTo>
                  <a:cubicBezTo>
                    <a:pt x="17795" y="7137"/>
                    <a:pt x="19475" y="1523"/>
                    <a:pt x="19475" y="1523"/>
                  </a:cubicBezTo>
                  <a:cubicBezTo>
                    <a:pt x="19475" y="1523"/>
                    <a:pt x="16542" y="0"/>
                    <a:pt x="132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20"/>
            <p:cNvSpPr/>
            <p:nvPr/>
          </p:nvSpPr>
          <p:spPr>
            <a:xfrm>
              <a:off x="3627968" y="201952"/>
              <a:ext cx="438625" cy="1281825"/>
            </a:xfrm>
            <a:custGeom>
              <a:rect b="b" l="l" r="r" t="t"/>
              <a:pathLst>
                <a:path extrusionOk="0" h="40126" w="17545">
                  <a:moveTo>
                    <a:pt x="8171" y="0"/>
                  </a:moveTo>
                  <a:lnTo>
                    <a:pt x="9148" y="2055"/>
                  </a:lnTo>
                  <a:cubicBezTo>
                    <a:pt x="9383" y="2534"/>
                    <a:pt x="9619" y="3014"/>
                    <a:pt x="9853" y="3497"/>
                  </a:cubicBezTo>
                  <a:lnTo>
                    <a:pt x="9853" y="3497"/>
                  </a:lnTo>
                  <a:cubicBezTo>
                    <a:pt x="9906" y="3736"/>
                    <a:pt x="9944" y="3986"/>
                    <a:pt x="9975" y="4236"/>
                  </a:cubicBezTo>
                  <a:cubicBezTo>
                    <a:pt x="10050" y="5013"/>
                    <a:pt x="10025" y="5840"/>
                    <a:pt x="9950" y="6642"/>
                  </a:cubicBezTo>
                  <a:cubicBezTo>
                    <a:pt x="9825" y="8296"/>
                    <a:pt x="9524" y="9925"/>
                    <a:pt x="9173" y="11554"/>
                  </a:cubicBezTo>
                  <a:cubicBezTo>
                    <a:pt x="8471" y="14787"/>
                    <a:pt x="7544" y="17995"/>
                    <a:pt x="6567" y="21178"/>
                  </a:cubicBezTo>
                  <a:cubicBezTo>
                    <a:pt x="5564" y="24361"/>
                    <a:pt x="4512" y="27544"/>
                    <a:pt x="3409" y="30677"/>
                  </a:cubicBezTo>
                  <a:lnTo>
                    <a:pt x="1730" y="35414"/>
                  </a:lnTo>
                  <a:lnTo>
                    <a:pt x="0" y="40126"/>
                  </a:lnTo>
                  <a:cubicBezTo>
                    <a:pt x="702" y="38597"/>
                    <a:pt x="1379" y="37068"/>
                    <a:pt x="2030" y="35539"/>
                  </a:cubicBezTo>
                  <a:cubicBezTo>
                    <a:pt x="2682" y="33985"/>
                    <a:pt x="3309" y="32432"/>
                    <a:pt x="3910" y="30878"/>
                  </a:cubicBezTo>
                  <a:cubicBezTo>
                    <a:pt x="5138" y="27770"/>
                    <a:pt x="6291" y="24612"/>
                    <a:pt x="7344" y="21429"/>
                  </a:cubicBezTo>
                  <a:cubicBezTo>
                    <a:pt x="7870" y="19850"/>
                    <a:pt x="8371" y="18246"/>
                    <a:pt x="8822" y="16617"/>
                  </a:cubicBezTo>
                  <a:cubicBezTo>
                    <a:pt x="9273" y="15013"/>
                    <a:pt x="9700" y="13384"/>
                    <a:pt x="10050" y="11730"/>
                  </a:cubicBezTo>
                  <a:cubicBezTo>
                    <a:pt x="10401" y="10076"/>
                    <a:pt x="10677" y="8421"/>
                    <a:pt x="10802" y="6717"/>
                  </a:cubicBezTo>
                  <a:cubicBezTo>
                    <a:pt x="10836" y="6340"/>
                    <a:pt x="10854" y="5962"/>
                    <a:pt x="10856" y="5583"/>
                  </a:cubicBezTo>
                  <a:lnTo>
                    <a:pt x="10856" y="5583"/>
                  </a:lnTo>
                  <a:cubicBezTo>
                    <a:pt x="11031" y="5952"/>
                    <a:pt x="11206" y="6322"/>
                    <a:pt x="11379" y="6692"/>
                  </a:cubicBezTo>
                  <a:cubicBezTo>
                    <a:pt x="12106" y="8246"/>
                    <a:pt x="12857" y="9800"/>
                    <a:pt x="13559" y="11379"/>
                  </a:cubicBezTo>
                  <a:cubicBezTo>
                    <a:pt x="14261" y="12933"/>
                    <a:pt x="14988" y="14487"/>
                    <a:pt x="15639" y="16091"/>
                  </a:cubicBezTo>
                  <a:cubicBezTo>
                    <a:pt x="16316" y="17670"/>
                    <a:pt x="16968" y="19249"/>
                    <a:pt x="17544" y="20878"/>
                  </a:cubicBezTo>
                  <a:cubicBezTo>
                    <a:pt x="17093" y="19223"/>
                    <a:pt x="16517" y="17594"/>
                    <a:pt x="15915" y="15965"/>
                  </a:cubicBezTo>
                  <a:cubicBezTo>
                    <a:pt x="15314" y="14361"/>
                    <a:pt x="14687" y="12757"/>
                    <a:pt x="14010" y="11178"/>
                  </a:cubicBezTo>
                  <a:cubicBezTo>
                    <a:pt x="13359" y="9574"/>
                    <a:pt x="12682" y="7995"/>
                    <a:pt x="11980" y="6416"/>
                  </a:cubicBezTo>
                  <a:cubicBezTo>
                    <a:pt x="11550" y="5448"/>
                    <a:pt x="11120" y="4480"/>
                    <a:pt x="10684" y="3518"/>
                  </a:cubicBezTo>
                  <a:lnTo>
                    <a:pt x="10684" y="3518"/>
                  </a:lnTo>
                  <a:cubicBezTo>
                    <a:pt x="10639" y="3287"/>
                    <a:pt x="10581" y="3056"/>
                    <a:pt x="10502" y="2832"/>
                  </a:cubicBezTo>
                  <a:cubicBezTo>
                    <a:pt x="10351" y="2406"/>
                    <a:pt x="10126" y="1955"/>
                    <a:pt x="9775" y="1604"/>
                  </a:cubicBezTo>
                  <a:lnTo>
                    <a:pt x="81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61" name="Google Shape;761;p20"/>
          <p:cNvSpPr/>
          <p:nvPr/>
        </p:nvSpPr>
        <p:spPr>
          <a:xfrm rot="5400000">
            <a:off x="6989099" y="40400"/>
            <a:ext cx="354371" cy="381484"/>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0"/>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763" name="Google Shape;763;p20"/>
          <p:cNvSpPr txBox="1"/>
          <p:nvPr>
            <p:ph idx="2" type="title"/>
          </p:nvPr>
        </p:nvSpPr>
        <p:spPr>
          <a:xfrm>
            <a:off x="1101175" y="1682850"/>
            <a:ext cx="19860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64" name="Google Shape;764;p20"/>
          <p:cNvSpPr txBox="1"/>
          <p:nvPr>
            <p:ph idx="1" type="subTitle"/>
          </p:nvPr>
        </p:nvSpPr>
        <p:spPr>
          <a:xfrm>
            <a:off x="1101175" y="2210550"/>
            <a:ext cx="19860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65" name="Google Shape;765;p20"/>
          <p:cNvSpPr txBox="1"/>
          <p:nvPr>
            <p:ph idx="3" type="title"/>
          </p:nvPr>
        </p:nvSpPr>
        <p:spPr>
          <a:xfrm>
            <a:off x="3578948" y="1682850"/>
            <a:ext cx="19860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66" name="Google Shape;766;p20"/>
          <p:cNvSpPr txBox="1"/>
          <p:nvPr>
            <p:ph idx="4" type="subTitle"/>
          </p:nvPr>
        </p:nvSpPr>
        <p:spPr>
          <a:xfrm>
            <a:off x="3579000" y="2210550"/>
            <a:ext cx="19860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67" name="Google Shape;767;p20"/>
          <p:cNvSpPr txBox="1"/>
          <p:nvPr>
            <p:ph idx="5" type="title"/>
          </p:nvPr>
        </p:nvSpPr>
        <p:spPr>
          <a:xfrm>
            <a:off x="1101175" y="3268650"/>
            <a:ext cx="19860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68" name="Google Shape;768;p20"/>
          <p:cNvSpPr txBox="1"/>
          <p:nvPr>
            <p:ph idx="6" type="subTitle"/>
          </p:nvPr>
        </p:nvSpPr>
        <p:spPr>
          <a:xfrm>
            <a:off x="1101175" y="3796350"/>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69" name="Google Shape;769;p20"/>
          <p:cNvSpPr txBox="1"/>
          <p:nvPr>
            <p:ph idx="7" type="title"/>
          </p:nvPr>
        </p:nvSpPr>
        <p:spPr>
          <a:xfrm>
            <a:off x="3578948" y="3268650"/>
            <a:ext cx="19860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70" name="Google Shape;770;p20"/>
          <p:cNvSpPr txBox="1"/>
          <p:nvPr>
            <p:ph idx="8" type="subTitle"/>
          </p:nvPr>
        </p:nvSpPr>
        <p:spPr>
          <a:xfrm>
            <a:off x="3578948" y="3796350"/>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71" name="Google Shape;771;p20"/>
          <p:cNvSpPr txBox="1"/>
          <p:nvPr>
            <p:ph idx="9" type="title"/>
          </p:nvPr>
        </p:nvSpPr>
        <p:spPr>
          <a:xfrm>
            <a:off x="6056727" y="1682850"/>
            <a:ext cx="19860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72" name="Google Shape;772;p20"/>
          <p:cNvSpPr txBox="1"/>
          <p:nvPr>
            <p:ph idx="13" type="subTitle"/>
          </p:nvPr>
        </p:nvSpPr>
        <p:spPr>
          <a:xfrm>
            <a:off x="6056725" y="2210550"/>
            <a:ext cx="19860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773" name="Google Shape;773;p20"/>
          <p:cNvSpPr txBox="1"/>
          <p:nvPr>
            <p:ph idx="14" type="title"/>
          </p:nvPr>
        </p:nvSpPr>
        <p:spPr>
          <a:xfrm>
            <a:off x="6056727" y="3268650"/>
            <a:ext cx="19860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774" name="Google Shape;774;p20"/>
          <p:cNvSpPr txBox="1"/>
          <p:nvPr>
            <p:ph idx="15" type="subTitle"/>
          </p:nvPr>
        </p:nvSpPr>
        <p:spPr>
          <a:xfrm>
            <a:off x="6056727" y="3796350"/>
            <a:ext cx="1986000" cy="484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3"/>
          <p:cNvSpPr/>
          <p:nvPr/>
        </p:nvSpPr>
        <p:spPr>
          <a:xfrm>
            <a:off x="-517132" y="0"/>
            <a:ext cx="1341898" cy="1429321"/>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6" name="Google Shape;46;p3"/>
          <p:cNvGrpSpPr/>
          <p:nvPr/>
        </p:nvGrpSpPr>
        <p:grpSpPr>
          <a:xfrm flipH="1" rot="2960423">
            <a:off x="8221090" y="4120632"/>
            <a:ext cx="1172261" cy="1363139"/>
            <a:chOff x="-487512" y="4053513"/>
            <a:chExt cx="1170400" cy="1360975"/>
          </a:xfrm>
        </p:grpSpPr>
        <p:sp>
          <p:nvSpPr>
            <p:cNvPr id="47" name="Google Shape;47;p3"/>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3"/>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 name="Google Shape;49;p3"/>
          <p:cNvSpPr/>
          <p:nvPr/>
        </p:nvSpPr>
        <p:spPr>
          <a:xfrm flipH="1" rot="-9143454">
            <a:off x="-585492" y="-525878"/>
            <a:ext cx="1795081" cy="142933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3"/>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51" name="Google Shape;51;p3"/>
          <p:cNvSpPr txBox="1"/>
          <p:nvPr>
            <p:ph idx="1" type="body"/>
          </p:nvPr>
        </p:nvSpPr>
        <p:spPr>
          <a:xfrm>
            <a:off x="720000" y="1215750"/>
            <a:ext cx="7704000" cy="3388200"/>
          </a:xfrm>
          <a:prstGeom prst="rect">
            <a:avLst/>
          </a:prstGeom>
          <a:noFill/>
          <a:ln>
            <a:noFill/>
          </a:ln>
        </p:spPr>
        <p:txBody>
          <a:bodyPr anchorCtr="0" anchor="ctr" bIns="91425" lIns="91425" spcFirstLastPara="1" rIns="91425" wrap="square" tIns="91425">
            <a:noAutofit/>
          </a:bodyPr>
          <a:lstStyle>
            <a:lvl1pPr indent="-304800" lvl="0" marL="457200" algn="l">
              <a:lnSpc>
                <a:spcPct val="100000"/>
              </a:lnSpc>
              <a:spcBef>
                <a:spcPts val="0"/>
              </a:spcBef>
              <a:spcAft>
                <a:spcPts val="0"/>
              </a:spcAft>
              <a:buSzPts val="1200"/>
              <a:buAutoNum type="arabicPeriod"/>
              <a:defRPr sz="1200"/>
            </a:lvl1pPr>
            <a:lvl2pPr indent="-304800" lvl="1" marL="914400" algn="l">
              <a:lnSpc>
                <a:spcPct val="115000"/>
              </a:lnSpc>
              <a:spcBef>
                <a:spcPts val="1600"/>
              </a:spcBef>
              <a:spcAft>
                <a:spcPts val="0"/>
              </a:spcAft>
              <a:buSzPts val="1200"/>
              <a:buFont typeface="Roboto Condensed Light"/>
              <a:buAutoNum type="alphaLcPeriod"/>
              <a:defRPr/>
            </a:lvl2pPr>
            <a:lvl3pPr indent="-304800" lvl="2" marL="1371600" algn="l">
              <a:lnSpc>
                <a:spcPct val="115000"/>
              </a:lnSpc>
              <a:spcBef>
                <a:spcPts val="1600"/>
              </a:spcBef>
              <a:spcAft>
                <a:spcPts val="0"/>
              </a:spcAft>
              <a:buSzPts val="1200"/>
              <a:buFont typeface="Roboto Condensed Light"/>
              <a:buAutoNum type="romanLcPeriod"/>
              <a:defRPr/>
            </a:lvl3pPr>
            <a:lvl4pPr indent="-304800" lvl="3" marL="1828800" algn="l">
              <a:lnSpc>
                <a:spcPct val="115000"/>
              </a:lnSpc>
              <a:spcBef>
                <a:spcPts val="1600"/>
              </a:spcBef>
              <a:spcAft>
                <a:spcPts val="0"/>
              </a:spcAft>
              <a:buSzPts val="1200"/>
              <a:buFont typeface="Roboto Condensed Light"/>
              <a:buAutoNum type="arabicPeriod"/>
              <a:defRPr/>
            </a:lvl4pPr>
            <a:lvl5pPr indent="-304800" lvl="4" marL="2286000" algn="l">
              <a:lnSpc>
                <a:spcPct val="115000"/>
              </a:lnSpc>
              <a:spcBef>
                <a:spcPts val="1600"/>
              </a:spcBef>
              <a:spcAft>
                <a:spcPts val="0"/>
              </a:spcAft>
              <a:buSzPts val="1200"/>
              <a:buFont typeface="Roboto Condensed Light"/>
              <a:buAutoNum type="alphaLcPeriod"/>
              <a:defRPr/>
            </a:lvl5pPr>
            <a:lvl6pPr indent="-304800" lvl="5" marL="2743200" algn="l">
              <a:lnSpc>
                <a:spcPct val="115000"/>
              </a:lnSpc>
              <a:spcBef>
                <a:spcPts val="1600"/>
              </a:spcBef>
              <a:spcAft>
                <a:spcPts val="0"/>
              </a:spcAft>
              <a:buSzPts val="1200"/>
              <a:buFont typeface="Roboto Condensed Light"/>
              <a:buAutoNum type="romanLcPeriod"/>
              <a:defRPr/>
            </a:lvl6pPr>
            <a:lvl7pPr indent="-304800" lvl="6" marL="3200400" algn="l">
              <a:lnSpc>
                <a:spcPct val="115000"/>
              </a:lnSpc>
              <a:spcBef>
                <a:spcPts val="1600"/>
              </a:spcBef>
              <a:spcAft>
                <a:spcPts val="0"/>
              </a:spcAft>
              <a:buSzPts val="1200"/>
              <a:buFont typeface="Roboto Condensed Light"/>
              <a:buAutoNum type="arabicPeriod"/>
              <a:defRPr/>
            </a:lvl7pPr>
            <a:lvl8pPr indent="-304800" lvl="7" marL="3657600" algn="l">
              <a:lnSpc>
                <a:spcPct val="115000"/>
              </a:lnSpc>
              <a:spcBef>
                <a:spcPts val="1600"/>
              </a:spcBef>
              <a:spcAft>
                <a:spcPts val="0"/>
              </a:spcAft>
              <a:buSzPts val="1200"/>
              <a:buFont typeface="Roboto Condensed Light"/>
              <a:buAutoNum type="alphaLcPeriod"/>
              <a:defRPr/>
            </a:lvl8pPr>
            <a:lvl9pPr indent="-304800" lvl="8" marL="4114800" algn="l">
              <a:lnSpc>
                <a:spcPct val="115000"/>
              </a:lnSpc>
              <a:spcBef>
                <a:spcPts val="1600"/>
              </a:spcBef>
              <a:spcAft>
                <a:spcPts val="1600"/>
              </a:spcAft>
              <a:buSzPts val="1200"/>
              <a:buFont typeface="Roboto Condensed Light"/>
              <a:buAutoNum type="romanLcPeriod"/>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2">
    <p:spTree>
      <p:nvGrpSpPr>
        <p:cNvPr id="775" name="Shape 775"/>
        <p:cNvGrpSpPr/>
        <p:nvPr/>
      </p:nvGrpSpPr>
      <p:grpSpPr>
        <a:xfrm>
          <a:off x="0" y="0"/>
          <a:ext cx="0" cy="0"/>
          <a:chOff x="0" y="0"/>
          <a:chExt cx="0" cy="0"/>
        </a:xfrm>
      </p:grpSpPr>
      <p:sp>
        <p:nvSpPr>
          <p:cNvPr id="776" name="Google Shape;776;p21"/>
          <p:cNvSpPr/>
          <p:nvPr/>
        </p:nvSpPr>
        <p:spPr>
          <a:xfrm rot="-3448564">
            <a:off x="4984220" y="4098991"/>
            <a:ext cx="1441164" cy="1768044"/>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21"/>
          <p:cNvSpPr/>
          <p:nvPr/>
        </p:nvSpPr>
        <p:spPr>
          <a:xfrm rot="-2839821">
            <a:off x="4072375" y="-901138"/>
            <a:ext cx="2558310" cy="203705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78" name="Google Shape;778;p21"/>
          <p:cNvGrpSpPr/>
          <p:nvPr/>
        </p:nvGrpSpPr>
        <p:grpSpPr>
          <a:xfrm rot="-4033428">
            <a:off x="6290456" y="3908132"/>
            <a:ext cx="1494696" cy="1738076"/>
            <a:chOff x="-487512" y="4053513"/>
            <a:chExt cx="1170400" cy="1360975"/>
          </a:xfrm>
        </p:grpSpPr>
        <p:sp>
          <p:nvSpPr>
            <p:cNvPr id="779" name="Google Shape;779;p21"/>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21"/>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1" name="Google Shape;781;p21"/>
          <p:cNvSpPr/>
          <p:nvPr/>
        </p:nvSpPr>
        <p:spPr>
          <a:xfrm rot="-3600055">
            <a:off x="7184632" y="1436437"/>
            <a:ext cx="2558243" cy="203700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2" name="Google Shape;782;p21"/>
          <p:cNvGrpSpPr/>
          <p:nvPr/>
        </p:nvGrpSpPr>
        <p:grpSpPr>
          <a:xfrm flipH="1" rot="10800000">
            <a:off x="6672541" y="3518388"/>
            <a:ext cx="2471448" cy="1713987"/>
            <a:chOff x="247613" y="3759306"/>
            <a:chExt cx="2237414" cy="1551681"/>
          </a:xfrm>
        </p:grpSpPr>
        <p:sp>
          <p:nvSpPr>
            <p:cNvPr id="783" name="Google Shape;783;p21"/>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21"/>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21"/>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21"/>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21"/>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21"/>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21"/>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21"/>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21"/>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21"/>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21"/>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21"/>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21"/>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21"/>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21"/>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21"/>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21"/>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21"/>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21"/>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21"/>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21"/>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21"/>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21"/>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21"/>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21"/>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21"/>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21"/>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21"/>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21"/>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21"/>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21"/>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21"/>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21"/>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21"/>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21"/>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21"/>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21"/>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21"/>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21"/>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21"/>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21"/>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21"/>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21"/>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21"/>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21"/>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21"/>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21"/>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21"/>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21"/>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21"/>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21"/>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21"/>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35" name="Google Shape;835;p21"/>
          <p:cNvSpPr/>
          <p:nvPr/>
        </p:nvSpPr>
        <p:spPr>
          <a:xfrm flipH="1">
            <a:off x="7875337" y="12"/>
            <a:ext cx="2961187" cy="1242582"/>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36" name="Google Shape;836;p21"/>
          <p:cNvGrpSpPr/>
          <p:nvPr/>
        </p:nvGrpSpPr>
        <p:grpSpPr>
          <a:xfrm flipH="1" rot="1799901">
            <a:off x="6830715" y="-355151"/>
            <a:ext cx="1611115" cy="1334942"/>
            <a:chOff x="1338850" y="820050"/>
            <a:chExt cx="1484825" cy="1230300"/>
          </a:xfrm>
        </p:grpSpPr>
        <p:sp>
          <p:nvSpPr>
            <p:cNvPr id="837" name="Google Shape;837;p21"/>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21"/>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21"/>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21"/>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1" name="Google Shape;841;p21"/>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2" name="Google Shape;842;p21"/>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43" name="Google Shape;843;p21"/>
          <p:cNvSpPr/>
          <p:nvPr/>
        </p:nvSpPr>
        <p:spPr>
          <a:xfrm rot="10800000">
            <a:off x="8370131" y="3384742"/>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21"/>
          <p:cNvSpPr/>
          <p:nvPr/>
        </p:nvSpPr>
        <p:spPr>
          <a:xfrm rot="-5400000">
            <a:off x="5571410" y="-766623"/>
            <a:ext cx="1441143" cy="1768017"/>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21"/>
          <p:cNvSpPr/>
          <p:nvPr/>
        </p:nvSpPr>
        <p:spPr>
          <a:xfrm rot="-5400000">
            <a:off x="8698583" y="4168086"/>
            <a:ext cx="810147" cy="872043"/>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46" name="Google Shape;846;p21"/>
          <p:cNvPicPr preferRelativeResize="0"/>
          <p:nvPr/>
        </p:nvPicPr>
        <p:blipFill rotWithShape="1">
          <a:blip r:embed="rId2">
            <a:alphaModFix/>
          </a:blip>
          <a:srcRect b="0" l="0" r="0" t="0"/>
          <a:stretch/>
        </p:blipFill>
        <p:spPr>
          <a:xfrm rot="-8955867">
            <a:off x="7043207" y="947305"/>
            <a:ext cx="1496425" cy="1496425"/>
          </a:xfrm>
          <a:prstGeom prst="rect">
            <a:avLst/>
          </a:prstGeom>
          <a:noFill/>
          <a:ln>
            <a:noFill/>
          </a:ln>
        </p:spPr>
      </p:pic>
      <p:sp>
        <p:nvSpPr>
          <p:cNvPr id="847" name="Google Shape;847;p21"/>
          <p:cNvSpPr txBox="1"/>
          <p:nvPr>
            <p:ph type="title"/>
          </p:nvPr>
        </p:nvSpPr>
        <p:spPr>
          <a:xfrm>
            <a:off x="2375275" y="1243287"/>
            <a:ext cx="3032700" cy="2141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848" name="Google Shape;848;p21"/>
          <p:cNvSpPr txBox="1"/>
          <p:nvPr>
            <p:ph idx="2" type="title"/>
          </p:nvPr>
        </p:nvSpPr>
        <p:spPr>
          <a:xfrm>
            <a:off x="739500" y="2150825"/>
            <a:ext cx="10902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849" name="Google Shape;849;p21"/>
          <p:cNvSpPr txBox="1"/>
          <p:nvPr>
            <p:ph idx="1" type="subTitle"/>
          </p:nvPr>
        </p:nvSpPr>
        <p:spPr>
          <a:xfrm>
            <a:off x="2375275" y="3384750"/>
            <a:ext cx="3032700" cy="5154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850" name="Google Shape;850;p21"/>
          <p:cNvSpPr/>
          <p:nvPr/>
        </p:nvSpPr>
        <p:spPr>
          <a:xfrm rot="10800000">
            <a:off x="8430906" y="979967"/>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1">
  <p:cSld name="CUSTOM_7_1">
    <p:spTree>
      <p:nvGrpSpPr>
        <p:cNvPr id="851" name="Shape 851"/>
        <p:cNvGrpSpPr/>
        <p:nvPr/>
      </p:nvGrpSpPr>
      <p:grpSpPr>
        <a:xfrm>
          <a:off x="0" y="0"/>
          <a:ext cx="0" cy="0"/>
          <a:chOff x="0" y="0"/>
          <a:chExt cx="0" cy="0"/>
        </a:xfrm>
      </p:grpSpPr>
      <p:sp>
        <p:nvSpPr>
          <p:cNvPr id="852" name="Google Shape;852;p22"/>
          <p:cNvSpPr/>
          <p:nvPr/>
        </p:nvSpPr>
        <p:spPr>
          <a:xfrm flipH="1" rot="6833458">
            <a:off x="-694321" y="838449"/>
            <a:ext cx="1847127" cy="147077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53" name="Google Shape;853;p22"/>
          <p:cNvGrpSpPr/>
          <p:nvPr/>
        </p:nvGrpSpPr>
        <p:grpSpPr>
          <a:xfrm rot="6766788">
            <a:off x="-317435" y="-254983"/>
            <a:ext cx="1093347" cy="1271375"/>
            <a:chOff x="-487512" y="4053513"/>
            <a:chExt cx="1170400" cy="1360975"/>
          </a:xfrm>
        </p:grpSpPr>
        <p:sp>
          <p:nvSpPr>
            <p:cNvPr id="854" name="Google Shape;854;p22"/>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22"/>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6" name="Google Shape;856;p22"/>
          <p:cNvSpPr/>
          <p:nvPr/>
        </p:nvSpPr>
        <p:spPr>
          <a:xfrm flipH="1" rot="5638406">
            <a:off x="389087" y="-520163"/>
            <a:ext cx="1047798" cy="1285446"/>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22"/>
          <p:cNvSpPr/>
          <p:nvPr/>
        </p:nvSpPr>
        <p:spPr>
          <a:xfrm flipH="1" rot="10800000">
            <a:off x="339916" y="1370143"/>
            <a:ext cx="419225" cy="407390"/>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858" name="Google Shape;858;p22"/>
          <p:cNvPicPr preferRelativeResize="0"/>
          <p:nvPr/>
        </p:nvPicPr>
        <p:blipFill rotWithShape="1">
          <a:blip r:embed="rId2">
            <a:alphaModFix/>
          </a:blip>
          <a:srcRect b="0" l="0" r="0" t="0"/>
          <a:stretch/>
        </p:blipFill>
        <p:spPr>
          <a:xfrm flipH="1">
            <a:off x="8037978" y="1372653"/>
            <a:ext cx="955200" cy="955200"/>
          </a:xfrm>
          <a:prstGeom prst="rect">
            <a:avLst/>
          </a:prstGeom>
          <a:noFill/>
          <a:ln>
            <a:noFill/>
          </a:ln>
        </p:spPr>
      </p:pic>
      <p:sp>
        <p:nvSpPr>
          <p:cNvPr id="859" name="Google Shape;859;p22"/>
          <p:cNvSpPr/>
          <p:nvPr/>
        </p:nvSpPr>
        <p:spPr>
          <a:xfrm flipH="1" rot="-7483684">
            <a:off x="7334675" y="-447139"/>
            <a:ext cx="1162898" cy="1491861"/>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22"/>
          <p:cNvSpPr/>
          <p:nvPr/>
        </p:nvSpPr>
        <p:spPr>
          <a:xfrm rot="-6833466">
            <a:off x="8203262" y="357839"/>
            <a:ext cx="1877628" cy="149506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61" name="Google Shape;861;p22"/>
          <p:cNvGrpSpPr/>
          <p:nvPr/>
        </p:nvGrpSpPr>
        <p:grpSpPr>
          <a:xfrm flipH="1" rot="-6766089">
            <a:off x="7988920" y="108849"/>
            <a:ext cx="824415" cy="958528"/>
            <a:chOff x="-487512" y="4053513"/>
            <a:chExt cx="1170400" cy="1360975"/>
          </a:xfrm>
        </p:grpSpPr>
        <p:sp>
          <p:nvSpPr>
            <p:cNvPr id="862" name="Google Shape;862;p22"/>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22"/>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4" name="Google Shape;864;p22"/>
          <p:cNvGrpSpPr/>
          <p:nvPr/>
        </p:nvGrpSpPr>
        <p:grpSpPr>
          <a:xfrm flipH="1" rot="10800000">
            <a:off x="7799704" y="-311098"/>
            <a:ext cx="1813872" cy="1257948"/>
            <a:chOff x="247613" y="3759306"/>
            <a:chExt cx="2237414" cy="1551681"/>
          </a:xfrm>
        </p:grpSpPr>
        <p:sp>
          <p:nvSpPr>
            <p:cNvPr id="865" name="Google Shape;865;p22"/>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2"/>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2"/>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22"/>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22"/>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22"/>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22"/>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22"/>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3" name="Google Shape;873;p22"/>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4" name="Google Shape;874;p22"/>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22"/>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22"/>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22"/>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22"/>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22"/>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22"/>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22"/>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22"/>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22"/>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22"/>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22"/>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22"/>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22"/>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22"/>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22"/>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0" name="Google Shape;890;p22"/>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1" name="Google Shape;891;p22"/>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22"/>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22"/>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22"/>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22"/>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22"/>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22"/>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22"/>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22"/>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22"/>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22"/>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22"/>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3" name="Google Shape;903;p22"/>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4" name="Google Shape;904;p22"/>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5" name="Google Shape;905;p22"/>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6" name="Google Shape;906;p22"/>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22"/>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22"/>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22"/>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p22"/>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p22"/>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p22"/>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p22"/>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p22"/>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p22"/>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p22"/>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17" name="Google Shape;917;p22"/>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918" name="Google Shape;918;p22"/>
          <p:cNvSpPr txBox="1"/>
          <p:nvPr>
            <p:ph idx="2" type="title"/>
          </p:nvPr>
        </p:nvSpPr>
        <p:spPr>
          <a:xfrm>
            <a:off x="1224063" y="1453150"/>
            <a:ext cx="2658300" cy="409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19" name="Google Shape;919;p22"/>
          <p:cNvSpPr txBox="1"/>
          <p:nvPr>
            <p:ph idx="1" type="subTitle"/>
          </p:nvPr>
        </p:nvSpPr>
        <p:spPr>
          <a:xfrm>
            <a:off x="1224074" y="1862350"/>
            <a:ext cx="26583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920" name="Google Shape;920;p22"/>
          <p:cNvSpPr txBox="1"/>
          <p:nvPr>
            <p:ph idx="3" type="title"/>
          </p:nvPr>
        </p:nvSpPr>
        <p:spPr>
          <a:xfrm>
            <a:off x="1224038" y="2575800"/>
            <a:ext cx="2658300" cy="409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21" name="Google Shape;921;p22"/>
          <p:cNvSpPr txBox="1"/>
          <p:nvPr>
            <p:ph idx="4" type="subTitle"/>
          </p:nvPr>
        </p:nvSpPr>
        <p:spPr>
          <a:xfrm>
            <a:off x="1224107" y="2980050"/>
            <a:ext cx="26583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922" name="Google Shape;922;p22"/>
          <p:cNvSpPr txBox="1"/>
          <p:nvPr>
            <p:ph idx="5" type="title"/>
          </p:nvPr>
        </p:nvSpPr>
        <p:spPr>
          <a:xfrm>
            <a:off x="1224063" y="3693500"/>
            <a:ext cx="2658300" cy="42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23" name="Google Shape;923;p22"/>
          <p:cNvSpPr txBox="1"/>
          <p:nvPr>
            <p:ph idx="6" type="subTitle"/>
          </p:nvPr>
        </p:nvSpPr>
        <p:spPr>
          <a:xfrm>
            <a:off x="1224074" y="4119300"/>
            <a:ext cx="2658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924" name="Google Shape;924;p22"/>
          <p:cNvSpPr txBox="1"/>
          <p:nvPr>
            <p:ph idx="7" type="title"/>
          </p:nvPr>
        </p:nvSpPr>
        <p:spPr>
          <a:xfrm>
            <a:off x="5261662" y="2592428"/>
            <a:ext cx="2658300" cy="409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25" name="Google Shape;925;p22"/>
          <p:cNvSpPr txBox="1"/>
          <p:nvPr>
            <p:ph idx="8" type="subTitle"/>
          </p:nvPr>
        </p:nvSpPr>
        <p:spPr>
          <a:xfrm>
            <a:off x="5261662" y="3001500"/>
            <a:ext cx="2658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926" name="Google Shape;926;p22"/>
          <p:cNvSpPr txBox="1"/>
          <p:nvPr>
            <p:ph idx="9" type="title"/>
          </p:nvPr>
        </p:nvSpPr>
        <p:spPr>
          <a:xfrm>
            <a:off x="5261660" y="1453150"/>
            <a:ext cx="2658300" cy="4092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27" name="Google Shape;927;p22"/>
          <p:cNvSpPr txBox="1"/>
          <p:nvPr>
            <p:ph idx="13" type="subTitle"/>
          </p:nvPr>
        </p:nvSpPr>
        <p:spPr>
          <a:xfrm>
            <a:off x="5261666" y="1862350"/>
            <a:ext cx="26583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928" name="Google Shape;928;p22"/>
          <p:cNvSpPr txBox="1"/>
          <p:nvPr>
            <p:ph idx="14" type="title"/>
          </p:nvPr>
        </p:nvSpPr>
        <p:spPr>
          <a:xfrm>
            <a:off x="5261660" y="3693500"/>
            <a:ext cx="2658300" cy="42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929" name="Google Shape;929;p22"/>
          <p:cNvSpPr txBox="1"/>
          <p:nvPr>
            <p:ph idx="15" type="subTitle"/>
          </p:nvPr>
        </p:nvSpPr>
        <p:spPr>
          <a:xfrm>
            <a:off x="5261667" y="4119300"/>
            <a:ext cx="2658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30" name="Shape 930"/>
        <p:cNvGrpSpPr/>
        <p:nvPr/>
      </p:nvGrpSpPr>
      <p:grpSpPr>
        <a:xfrm>
          <a:off x="0" y="0"/>
          <a:ext cx="0" cy="0"/>
          <a:chOff x="0" y="0"/>
          <a:chExt cx="0" cy="0"/>
        </a:xfrm>
      </p:grpSpPr>
      <p:sp>
        <p:nvSpPr>
          <p:cNvPr id="931" name="Google Shape;931;p23"/>
          <p:cNvSpPr/>
          <p:nvPr/>
        </p:nvSpPr>
        <p:spPr>
          <a:xfrm rot="4066560">
            <a:off x="7760525" y="3785415"/>
            <a:ext cx="1929734" cy="153655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2" name="Google Shape;932;p23"/>
          <p:cNvGrpSpPr/>
          <p:nvPr/>
        </p:nvGrpSpPr>
        <p:grpSpPr>
          <a:xfrm flipH="1" rot="-7747471">
            <a:off x="8200293" y="-427079"/>
            <a:ext cx="1050194" cy="1221493"/>
            <a:chOff x="-487512" y="4053513"/>
            <a:chExt cx="1170400" cy="1360975"/>
          </a:xfrm>
        </p:grpSpPr>
        <p:sp>
          <p:nvSpPr>
            <p:cNvPr id="933" name="Google Shape;933;p23"/>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23"/>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35" name="Google Shape;935;p23"/>
          <p:cNvSpPr/>
          <p:nvPr/>
        </p:nvSpPr>
        <p:spPr>
          <a:xfrm rot="10800000">
            <a:off x="3674849" y="4369348"/>
            <a:ext cx="1982577" cy="832000"/>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36" name="Google Shape;936;p23"/>
          <p:cNvGrpSpPr/>
          <p:nvPr/>
        </p:nvGrpSpPr>
        <p:grpSpPr>
          <a:xfrm rot="-10145947">
            <a:off x="2628703" y="4001074"/>
            <a:ext cx="1611153" cy="1334973"/>
            <a:chOff x="1338850" y="820050"/>
            <a:chExt cx="1484825" cy="1230300"/>
          </a:xfrm>
        </p:grpSpPr>
        <p:sp>
          <p:nvSpPr>
            <p:cNvPr id="937" name="Google Shape;937;p23"/>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23"/>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23"/>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23"/>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1" name="Google Shape;941;p23"/>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23"/>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3" name="Google Shape;943;p23"/>
          <p:cNvSpPr/>
          <p:nvPr/>
        </p:nvSpPr>
        <p:spPr>
          <a:xfrm rot="-5400000">
            <a:off x="6963010" y="-1065173"/>
            <a:ext cx="1441143" cy="1768017"/>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23"/>
          <p:cNvSpPr txBox="1"/>
          <p:nvPr>
            <p:ph type="title"/>
          </p:nvPr>
        </p:nvSpPr>
        <p:spPr>
          <a:xfrm>
            <a:off x="1396500" y="1511250"/>
            <a:ext cx="6351000" cy="2121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40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p:txBody>
      </p:sp>
      <p:pic>
        <p:nvPicPr>
          <p:cNvPr id="945" name="Google Shape;945;p23"/>
          <p:cNvPicPr preferRelativeResize="0"/>
          <p:nvPr/>
        </p:nvPicPr>
        <p:blipFill rotWithShape="1">
          <a:blip r:embed="rId2">
            <a:alphaModFix/>
          </a:blip>
          <a:srcRect b="0" l="0" r="0" t="0"/>
          <a:stretch/>
        </p:blipFill>
        <p:spPr>
          <a:xfrm rot="-8955867">
            <a:off x="-377231" y="586530"/>
            <a:ext cx="1496425" cy="1496425"/>
          </a:xfrm>
          <a:prstGeom prst="rect">
            <a:avLst/>
          </a:prstGeom>
          <a:noFill/>
          <a:ln>
            <a:noFill/>
          </a:ln>
        </p:spPr>
      </p:pic>
      <p:grpSp>
        <p:nvGrpSpPr>
          <p:cNvPr id="946" name="Google Shape;946;p23"/>
          <p:cNvGrpSpPr/>
          <p:nvPr/>
        </p:nvGrpSpPr>
        <p:grpSpPr>
          <a:xfrm>
            <a:off x="-257778" y="1821979"/>
            <a:ext cx="664567" cy="749764"/>
            <a:chOff x="-380462" y="1231450"/>
            <a:chExt cx="1188000" cy="1340300"/>
          </a:xfrm>
        </p:grpSpPr>
        <p:sp>
          <p:nvSpPr>
            <p:cNvPr id="947" name="Google Shape;947;p23"/>
            <p:cNvSpPr/>
            <p:nvPr/>
          </p:nvSpPr>
          <p:spPr>
            <a:xfrm>
              <a:off x="-380462" y="1371050"/>
              <a:ext cx="1188000" cy="1200700"/>
            </a:xfrm>
            <a:custGeom>
              <a:rect b="b" l="l" r="r" t="t"/>
              <a:pathLst>
                <a:path extrusionOk="0" h="48028" w="47520">
                  <a:moveTo>
                    <a:pt x="19540" y="1"/>
                  </a:moveTo>
                  <a:cubicBezTo>
                    <a:pt x="15273" y="1"/>
                    <a:pt x="11310" y="2078"/>
                    <a:pt x="8522" y="5436"/>
                  </a:cubicBezTo>
                  <a:cubicBezTo>
                    <a:pt x="5163" y="9521"/>
                    <a:pt x="3208" y="14834"/>
                    <a:pt x="1880" y="19897"/>
                  </a:cubicBezTo>
                  <a:cubicBezTo>
                    <a:pt x="527" y="25035"/>
                    <a:pt x="0" y="30449"/>
                    <a:pt x="1053" y="35687"/>
                  </a:cubicBezTo>
                  <a:cubicBezTo>
                    <a:pt x="2031" y="40649"/>
                    <a:pt x="4537" y="45511"/>
                    <a:pt x="9574" y="47241"/>
                  </a:cubicBezTo>
                  <a:cubicBezTo>
                    <a:pt x="11204" y="47790"/>
                    <a:pt x="12910" y="48027"/>
                    <a:pt x="14630" y="48027"/>
                  </a:cubicBezTo>
                  <a:cubicBezTo>
                    <a:pt x="17936" y="48027"/>
                    <a:pt x="21294" y="47149"/>
                    <a:pt x="24261" y="45912"/>
                  </a:cubicBezTo>
                  <a:cubicBezTo>
                    <a:pt x="29023" y="43932"/>
                    <a:pt x="33309" y="41025"/>
                    <a:pt x="37344" y="37817"/>
                  </a:cubicBezTo>
                  <a:cubicBezTo>
                    <a:pt x="41179" y="34759"/>
                    <a:pt x="44587" y="31000"/>
                    <a:pt x="45991" y="26213"/>
                  </a:cubicBezTo>
                  <a:cubicBezTo>
                    <a:pt x="47520" y="21050"/>
                    <a:pt x="46367" y="15110"/>
                    <a:pt x="42106" y="11601"/>
                  </a:cubicBezTo>
                  <a:cubicBezTo>
                    <a:pt x="39925" y="9797"/>
                    <a:pt x="37369" y="8769"/>
                    <a:pt x="34687" y="8143"/>
                  </a:cubicBezTo>
                  <a:cubicBezTo>
                    <a:pt x="30878" y="4834"/>
                    <a:pt x="27093" y="1200"/>
                    <a:pt x="21955" y="223"/>
                  </a:cubicBezTo>
                  <a:cubicBezTo>
                    <a:pt x="21144" y="73"/>
                    <a:pt x="20337" y="1"/>
                    <a:pt x="195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23"/>
            <p:cNvSpPr/>
            <p:nvPr/>
          </p:nvSpPr>
          <p:spPr>
            <a:xfrm>
              <a:off x="96988" y="1231450"/>
              <a:ext cx="672950" cy="613625"/>
            </a:xfrm>
            <a:custGeom>
              <a:rect b="b" l="l" r="r" t="t"/>
              <a:pathLst>
                <a:path extrusionOk="0" h="24545" w="26918">
                  <a:moveTo>
                    <a:pt x="8967" y="1"/>
                  </a:moveTo>
                  <a:cubicBezTo>
                    <a:pt x="8485" y="1"/>
                    <a:pt x="8037" y="330"/>
                    <a:pt x="8020" y="920"/>
                  </a:cubicBezTo>
                  <a:cubicBezTo>
                    <a:pt x="7945" y="3200"/>
                    <a:pt x="8497" y="5230"/>
                    <a:pt x="9324" y="7160"/>
                  </a:cubicBezTo>
                  <a:cubicBezTo>
                    <a:pt x="7541" y="6251"/>
                    <a:pt x="5521" y="5777"/>
                    <a:pt x="3465" y="5777"/>
                  </a:cubicBezTo>
                  <a:cubicBezTo>
                    <a:pt x="2688" y="5777"/>
                    <a:pt x="1905" y="5845"/>
                    <a:pt x="1128" y="5982"/>
                  </a:cubicBezTo>
                  <a:cubicBezTo>
                    <a:pt x="0" y="6183"/>
                    <a:pt x="101" y="7636"/>
                    <a:pt x="827" y="8163"/>
                  </a:cubicBezTo>
                  <a:cubicBezTo>
                    <a:pt x="3058" y="9767"/>
                    <a:pt x="5389" y="11045"/>
                    <a:pt x="7895" y="12047"/>
                  </a:cubicBezTo>
                  <a:cubicBezTo>
                    <a:pt x="4938" y="13276"/>
                    <a:pt x="2431" y="15556"/>
                    <a:pt x="1078" y="18539"/>
                  </a:cubicBezTo>
                  <a:cubicBezTo>
                    <a:pt x="730" y="19343"/>
                    <a:pt x="1211" y="20561"/>
                    <a:pt x="2113" y="20561"/>
                  </a:cubicBezTo>
                  <a:cubicBezTo>
                    <a:pt x="2251" y="20561"/>
                    <a:pt x="2400" y="20532"/>
                    <a:pt x="2557" y="20469"/>
                  </a:cubicBezTo>
                  <a:cubicBezTo>
                    <a:pt x="5690" y="19241"/>
                    <a:pt x="8421" y="17636"/>
                    <a:pt x="10903" y="15581"/>
                  </a:cubicBezTo>
                  <a:cubicBezTo>
                    <a:pt x="11153" y="19015"/>
                    <a:pt x="12983" y="22173"/>
                    <a:pt x="15840" y="24328"/>
                  </a:cubicBezTo>
                  <a:cubicBezTo>
                    <a:pt x="16039" y="24479"/>
                    <a:pt x="16249" y="24544"/>
                    <a:pt x="16453" y="24544"/>
                  </a:cubicBezTo>
                  <a:cubicBezTo>
                    <a:pt x="17096" y="24544"/>
                    <a:pt x="17688" y="23897"/>
                    <a:pt x="17745" y="23251"/>
                  </a:cubicBezTo>
                  <a:cubicBezTo>
                    <a:pt x="17920" y="20619"/>
                    <a:pt x="17544" y="18038"/>
                    <a:pt x="16617" y="15657"/>
                  </a:cubicBezTo>
                  <a:lnTo>
                    <a:pt x="16617" y="15657"/>
                  </a:lnTo>
                  <a:cubicBezTo>
                    <a:pt x="18588" y="16350"/>
                    <a:pt x="20665" y="16711"/>
                    <a:pt x="22781" y="16711"/>
                  </a:cubicBezTo>
                  <a:cubicBezTo>
                    <a:pt x="23571" y="16711"/>
                    <a:pt x="24366" y="16661"/>
                    <a:pt x="25163" y="16559"/>
                  </a:cubicBezTo>
                  <a:cubicBezTo>
                    <a:pt x="26467" y="16383"/>
                    <a:pt x="26918" y="14930"/>
                    <a:pt x="25815" y="14128"/>
                  </a:cubicBezTo>
                  <a:cubicBezTo>
                    <a:pt x="23368" y="12317"/>
                    <a:pt x="19654" y="10315"/>
                    <a:pt x="16330" y="10315"/>
                  </a:cubicBezTo>
                  <a:cubicBezTo>
                    <a:pt x="16250" y="10315"/>
                    <a:pt x="16170" y="10316"/>
                    <a:pt x="16091" y="10318"/>
                  </a:cubicBezTo>
                  <a:cubicBezTo>
                    <a:pt x="18396" y="7536"/>
                    <a:pt x="21354" y="5255"/>
                    <a:pt x="24787" y="4027"/>
                  </a:cubicBezTo>
                  <a:cubicBezTo>
                    <a:pt x="26401" y="3445"/>
                    <a:pt x="25910" y="1037"/>
                    <a:pt x="24515" y="1037"/>
                  </a:cubicBezTo>
                  <a:cubicBezTo>
                    <a:pt x="24351" y="1037"/>
                    <a:pt x="24173" y="1071"/>
                    <a:pt x="23985" y="1145"/>
                  </a:cubicBezTo>
                  <a:cubicBezTo>
                    <a:pt x="19675" y="2849"/>
                    <a:pt x="16116" y="5757"/>
                    <a:pt x="14010" y="9767"/>
                  </a:cubicBezTo>
                  <a:cubicBezTo>
                    <a:pt x="14261" y="6108"/>
                    <a:pt x="12607" y="2599"/>
                    <a:pt x="9649" y="243"/>
                  </a:cubicBezTo>
                  <a:cubicBezTo>
                    <a:pt x="9444" y="79"/>
                    <a:pt x="9201" y="1"/>
                    <a:pt x="89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13_1">
    <p:spTree>
      <p:nvGrpSpPr>
        <p:cNvPr id="949" name="Shape 949"/>
        <p:cNvGrpSpPr/>
        <p:nvPr/>
      </p:nvGrpSpPr>
      <p:grpSpPr>
        <a:xfrm>
          <a:off x="0" y="0"/>
          <a:ext cx="0" cy="0"/>
          <a:chOff x="0" y="0"/>
          <a:chExt cx="0" cy="0"/>
        </a:xfrm>
      </p:grpSpPr>
      <p:pic>
        <p:nvPicPr>
          <p:cNvPr id="950" name="Google Shape;950;p24"/>
          <p:cNvPicPr preferRelativeResize="0"/>
          <p:nvPr/>
        </p:nvPicPr>
        <p:blipFill rotWithShape="1">
          <a:blip r:embed="rId2">
            <a:alphaModFix/>
          </a:blip>
          <a:srcRect b="0" l="0" r="0" t="0"/>
          <a:stretch/>
        </p:blipFill>
        <p:spPr>
          <a:xfrm rot="-6633067">
            <a:off x="7361800" y="-170623"/>
            <a:ext cx="806540" cy="806539"/>
          </a:xfrm>
          <a:prstGeom prst="rect">
            <a:avLst/>
          </a:prstGeom>
          <a:noFill/>
          <a:ln>
            <a:noFill/>
          </a:ln>
        </p:spPr>
      </p:pic>
      <p:sp>
        <p:nvSpPr>
          <p:cNvPr id="951" name="Google Shape;951;p24"/>
          <p:cNvSpPr/>
          <p:nvPr/>
        </p:nvSpPr>
        <p:spPr>
          <a:xfrm rot="-9080497">
            <a:off x="7890764" y="104989"/>
            <a:ext cx="1927874" cy="1535072"/>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24"/>
          <p:cNvSpPr/>
          <p:nvPr/>
        </p:nvSpPr>
        <p:spPr>
          <a:xfrm>
            <a:off x="7640789" y="-56329"/>
            <a:ext cx="1934680" cy="811901"/>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3" name="Google Shape;953;p24"/>
          <p:cNvGrpSpPr/>
          <p:nvPr/>
        </p:nvGrpSpPr>
        <p:grpSpPr>
          <a:xfrm flipH="1">
            <a:off x="8617347" y="456944"/>
            <a:ext cx="740012" cy="655199"/>
            <a:chOff x="-324625" y="147275"/>
            <a:chExt cx="1044625" cy="924900"/>
          </a:xfrm>
        </p:grpSpPr>
        <p:sp>
          <p:nvSpPr>
            <p:cNvPr id="954" name="Google Shape;954;p24"/>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24"/>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24"/>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24"/>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24"/>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24"/>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24"/>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24"/>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p24"/>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p24"/>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24"/>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24"/>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24"/>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24"/>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24"/>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24"/>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70" name="Google Shape;970;p24"/>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971" name="Google Shape;971;p24"/>
          <p:cNvSpPr txBox="1"/>
          <p:nvPr>
            <p:ph idx="2" type="title"/>
          </p:nvPr>
        </p:nvSpPr>
        <p:spPr>
          <a:xfrm>
            <a:off x="1275025" y="1616475"/>
            <a:ext cx="2470800" cy="55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2000">
                <a:solidFill>
                  <a:schemeClr val="dk2"/>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972" name="Google Shape;972;p24"/>
          <p:cNvSpPr txBox="1"/>
          <p:nvPr>
            <p:ph idx="3" type="title"/>
          </p:nvPr>
        </p:nvSpPr>
        <p:spPr>
          <a:xfrm>
            <a:off x="5398375" y="1616475"/>
            <a:ext cx="2470800" cy="55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2000">
                <a:solidFill>
                  <a:schemeClr val="dk2"/>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973" name="Google Shape;973;p24"/>
          <p:cNvSpPr txBox="1"/>
          <p:nvPr>
            <p:ph idx="1" type="subTitle"/>
          </p:nvPr>
        </p:nvSpPr>
        <p:spPr>
          <a:xfrm>
            <a:off x="4867376" y="2175375"/>
            <a:ext cx="3532800" cy="1044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974" name="Google Shape;974;p24"/>
          <p:cNvSpPr txBox="1"/>
          <p:nvPr>
            <p:ph idx="4" type="subTitle"/>
          </p:nvPr>
        </p:nvSpPr>
        <p:spPr>
          <a:xfrm>
            <a:off x="743925" y="2175375"/>
            <a:ext cx="3532800" cy="10446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975" name="Google Shape;975;p24"/>
          <p:cNvSpPr txBox="1"/>
          <p:nvPr>
            <p:ph idx="5" type="subTitle"/>
          </p:nvPr>
        </p:nvSpPr>
        <p:spPr>
          <a:xfrm>
            <a:off x="4867376" y="3220625"/>
            <a:ext cx="3532800" cy="1044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Font typeface="Arial"/>
              <a:buChar char="●"/>
              <a:defRPr b="0"/>
            </a:lvl1pPr>
            <a:lvl2pPr lvl="1" algn="ctr">
              <a:lnSpc>
                <a:spcPct val="100000"/>
              </a:lnSpc>
              <a:spcBef>
                <a:spcPts val="0"/>
              </a:spcBef>
              <a:spcAft>
                <a:spcPts val="0"/>
              </a:spcAft>
              <a:buSzPts val="1400"/>
              <a:buFont typeface="Arial"/>
              <a:buChar char="○"/>
              <a:defRPr sz="2800"/>
            </a:lvl2pPr>
            <a:lvl3pPr lvl="2" algn="ctr">
              <a:lnSpc>
                <a:spcPct val="100000"/>
              </a:lnSpc>
              <a:spcBef>
                <a:spcPts val="0"/>
              </a:spcBef>
              <a:spcAft>
                <a:spcPts val="0"/>
              </a:spcAft>
              <a:buSzPts val="1400"/>
              <a:buFont typeface="Arial"/>
              <a:buChar char="■"/>
              <a:defRPr sz="2800"/>
            </a:lvl3pPr>
            <a:lvl4pPr lvl="3" algn="ctr">
              <a:lnSpc>
                <a:spcPct val="100000"/>
              </a:lnSpc>
              <a:spcBef>
                <a:spcPts val="0"/>
              </a:spcBef>
              <a:spcAft>
                <a:spcPts val="0"/>
              </a:spcAft>
              <a:buSzPts val="1400"/>
              <a:buFont typeface="Arial"/>
              <a:buChar char="●"/>
              <a:defRPr sz="2800"/>
            </a:lvl4pPr>
            <a:lvl5pPr lvl="4" algn="ctr">
              <a:lnSpc>
                <a:spcPct val="100000"/>
              </a:lnSpc>
              <a:spcBef>
                <a:spcPts val="0"/>
              </a:spcBef>
              <a:spcAft>
                <a:spcPts val="0"/>
              </a:spcAft>
              <a:buSzPts val="1400"/>
              <a:buFont typeface="Arial"/>
              <a:buChar char="○"/>
              <a:defRPr sz="2800"/>
            </a:lvl5pPr>
            <a:lvl6pPr lvl="5" algn="ctr">
              <a:lnSpc>
                <a:spcPct val="100000"/>
              </a:lnSpc>
              <a:spcBef>
                <a:spcPts val="0"/>
              </a:spcBef>
              <a:spcAft>
                <a:spcPts val="0"/>
              </a:spcAft>
              <a:buSzPts val="1400"/>
              <a:buFont typeface="Arial"/>
              <a:buChar char="■"/>
              <a:defRPr sz="2800"/>
            </a:lvl6pPr>
            <a:lvl7pPr lvl="6" algn="ctr">
              <a:lnSpc>
                <a:spcPct val="100000"/>
              </a:lnSpc>
              <a:spcBef>
                <a:spcPts val="0"/>
              </a:spcBef>
              <a:spcAft>
                <a:spcPts val="0"/>
              </a:spcAft>
              <a:buSzPts val="1400"/>
              <a:buFont typeface="Arial"/>
              <a:buChar char="●"/>
              <a:defRPr sz="2800"/>
            </a:lvl7pPr>
            <a:lvl8pPr lvl="7" algn="ctr">
              <a:lnSpc>
                <a:spcPct val="100000"/>
              </a:lnSpc>
              <a:spcBef>
                <a:spcPts val="0"/>
              </a:spcBef>
              <a:spcAft>
                <a:spcPts val="0"/>
              </a:spcAft>
              <a:buSzPts val="1400"/>
              <a:buFont typeface="Arial"/>
              <a:buChar char="○"/>
              <a:defRPr sz="2800"/>
            </a:lvl8pPr>
            <a:lvl9pPr lvl="8" algn="ctr">
              <a:lnSpc>
                <a:spcPct val="100000"/>
              </a:lnSpc>
              <a:spcBef>
                <a:spcPts val="0"/>
              </a:spcBef>
              <a:spcAft>
                <a:spcPts val="0"/>
              </a:spcAft>
              <a:buSzPts val="1400"/>
              <a:buFont typeface="Arial"/>
              <a:buChar char="■"/>
              <a:defRPr sz="2800"/>
            </a:lvl9pPr>
          </a:lstStyle>
          <a:p/>
        </p:txBody>
      </p:sp>
      <p:sp>
        <p:nvSpPr>
          <p:cNvPr id="976" name="Google Shape;976;p24"/>
          <p:cNvSpPr txBox="1"/>
          <p:nvPr>
            <p:ph idx="6" type="subTitle"/>
          </p:nvPr>
        </p:nvSpPr>
        <p:spPr>
          <a:xfrm>
            <a:off x="743925" y="3220625"/>
            <a:ext cx="3532800" cy="1044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Font typeface="Arial"/>
              <a:buChar char="●"/>
              <a:defRPr b="0"/>
            </a:lvl1pPr>
            <a:lvl2pPr lvl="1" algn="ctr">
              <a:lnSpc>
                <a:spcPct val="100000"/>
              </a:lnSpc>
              <a:spcBef>
                <a:spcPts val="0"/>
              </a:spcBef>
              <a:spcAft>
                <a:spcPts val="0"/>
              </a:spcAft>
              <a:buSzPts val="1400"/>
              <a:buFont typeface="Arial"/>
              <a:buChar char="○"/>
              <a:defRPr sz="2800"/>
            </a:lvl2pPr>
            <a:lvl3pPr lvl="2" algn="ctr">
              <a:lnSpc>
                <a:spcPct val="100000"/>
              </a:lnSpc>
              <a:spcBef>
                <a:spcPts val="0"/>
              </a:spcBef>
              <a:spcAft>
                <a:spcPts val="0"/>
              </a:spcAft>
              <a:buSzPts val="1400"/>
              <a:buFont typeface="Arial"/>
              <a:buChar char="■"/>
              <a:defRPr sz="2800"/>
            </a:lvl3pPr>
            <a:lvl4pPr lvl="3" algn="ctr">
              <a:lnSpc>
                <a:spcPct val="100000"/>
              </a:lnSpc>
              <a:spcBef>
                <a:spcPts val="0"/>
              </a:spcBef>
              <a:spcAft>
                <a:spcPts val="0"/>
              </a:spcAft>
              <a:buSzPts val="1400"/>
              <a:buFont typeface="Arial"/>
              <a:buChar char="●"/>
              <a:defRPr sz="2800"/>
            </a:lvl4pPr>
            <a:lvl5pPr lvl="4" algn="ctr">
              <a:lnSpc>
                <a:spcPct val="100000"/>
              </a:lnSpc>
              <a:spcBef>
                <a:spcPts val="0"/>
              </a:spcBef>
              <a:spcAft>
                <a:spcPts val="0"/>
              </a:spcAft>
              <a:buSzPts val="1400"/>
              <a:buFont typeface="Arial"/>
              <a:buChar char="○"/>
              <a:defRPr sz="2800"/>
            </a:lvl5pPr>
            <a:lvl6pPr lvl="5" algn="ctr">
              <a:lnSpc>
                <a:spcPct val="100000"/>
              </a:lnSpc>
              <a:spcBef>
                <a:spcPts val="0"/>
              </a:spcBef>
              <a:spcAft>
                <a:spcPts val="0"/>
              </a:spcAft>
              <a:buSzPts val="1400"/>
              <a:buFont typeface="Arial"/>
              <a:buChar char="■"/>
              <a:defRPr sz="2800"/>
            </a:lvl6pPr>
            <a:lvl7pPr lvl="6" algn="ctr">
              <a:lnSpc>
                <a:spcPct val="100000"/>
              </a:lnSpc>
              <a:spcBef>
                <a:spcPts val="0"/>
              </a:spcBef>
              <a:spcAft>
                <a:spcPts val="0"/>
              </a:spcAft>
              <a:buSzPts val="1400"/>
              <a:buFont typeface="Arial"/>
              <a:buChar char="●"/>
              <a:defRPr sz="2800"/>
            </a:lvl7pPr>
            <a:lvl8pPr lvl="7" algn="ctr">
              <a:lnSpc>
                <a:spcPct val="100000"/>
              </a:lnSpc>
              <a:spcBef>
                <a:spcPts val="0"/>
              </a:spcBef>
              <a:spcAft>
                <a:spcPts val="0"/>
              </a:spcAft>
              <a:buSzPts val="1400"/>
              <a:buFont typeface="Arial"/>
              <a:buChar char="○"/>
              <a:defRPr sz="2800"/>
            </a:lvl8pPr>
            <a:lvl9pPr lvl="8" algn="ctr">
              <a:lnSpc>
                <a:spcPct val="100000"/>
              </a:lnSpc>
              <a:spcBef>
                <a:spcPts val="0"/>
              </a:spcBef>
              <a:spcAft>
                <a:spcPts val="0"/>
              </a:spcAft>
              <a:buSzPts val="1400"/>
              <a:buFont typeface="Arial"/>
              <a:buChar char="■"/>
              <a:defRPr sz="2800"/>
            </a:lvl9pPr>
          </a:lstStyle>
          <a:p/>
        </p:txBody>
      </p:sp>
      <p:sp>
        <p:nvSpPr>
          <p:cNvPr id="977" name="Google Shape;977;p24"/>
          <p:cNvSpPr/>
          <p:nvPr/>
        </p:nvSpPr>
        <p:spPr>
          <a:xfrm>
            <a:off x="-656725" y="-31870"/>
            <a:ext cx="1330972" cy="1417683"/>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8" name="Google Shape;978;p24"/>
          <p:cNvGrpSpPr/>
          <p:nvPr/>
        </p:nvGrpSpPr>
        <p:grpSpPr>
          <a:xfrm rot="6766478">
            <a:off x="-283073" y="-714151"/>
            <a:ext cx="1146492" cy="1333121"/>
            <a:chOff x="-487512" y="4053513"/>
            <a:chExt cx="1170400" cy="1360975"/>
          </a:xfrm>
        </p:grpSpPr>
        <p:sp>
          <p:nvSpPr>
            <p:cNvPr id="979" name="Google Shape;979;p24"/>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24"/>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81" name="Google Shape;981;p24"/>
          <p:cNvGrpSpPr/>
          <p:nvPr/>
        </p:nvGrpSpPr>
        <p:grpSpPr>
          <a:xfrm rot="-1799871">
            <a:off x="326974" y="-763410"/>
            <a:ext cx="1468290" cy="1216600"/>
            <a:chOff x="1338850" y="820050"/>
            <a:chExt cx="1484825" cy="1230300"/>
          </a:xfrm>
        </p:grpSpPr>
        <p:sp>
          <p:nvSpPr>
            <p:cNvPr id="982" name="Google Shape;982;p24"/>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24"/>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24"/>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24"/>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24"/>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24"/>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8" name="Google Shape;988;p24"/>
          <p:cNvSpPr/>
          <p:nvPr/>
        </p:nvSpPr>
        <p:spPr>
          <a:xfrm flipH="1" rot="-5400000">
            <a:off x="63447" y="868417"/>
            <a:ext cx="314833" cy="338860"/>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89" name="Google Shape;989;p24"/>
          <p:cNvPicPr preferRelativeResize="0"/>
          <p:nvPr/>
        </p:nvPicPr>
        <p:blipFill rotWithShape="1">
          <a:blip r:embed="rId2">
            <a:alphaModFix/>
          </a:blip>
          <a:srcRect b="0" l="0" r="0" t="0"/>
          <a:stretch/>
        </p:blipFill>
        <p:spPr>
          <a:xfrm flipH="1" rot="-1885393">
            <a:off x="-279751" y="1382887"/>
            <a:ext cx="1001275" cy="100127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2_1">
    <p:spTree>
      <p:nvGrpSpPr>
        <p:cNvPr id="990" name="Shape 990"/>
        <p:cNvGrpSpPr/>
        <p:nvPr/>
      </p:nvGrpSpPr>
      <p:grpSpPr>
        <a:xfrm>
          <a:off x="0" y="0"/>
          <a:ext cx="0" cy="0"/>
          <a:chOff x="0" y="0"/>
          <a:chExt cx="0" cy="0"/>
        </a:xfrm>
      </p:grpSpPr>
      <p:pic>
        <p:nvPicPr>
          <p:cNvPr id="991" name="Google Shape;991;p25"/>
          <p:cNvPicPr preferRelativeResize="0"/>
          <p:nvPr/>
        </p:nvPicPr>
        <p:blipFill rotWithShape="1">
          <a:blip r:embed="rId2">
            <a:alphaModFix/>
          </a:blip>
          <a:srcRect b="0" l="0" r="0" t="0"/>
          <a:stretch/>
        </p:blipFill>
        <p:spPr>
          <a:xfrm flipH="1">
            <a:off x="7186051" y="2205325"/>
            <a:ext cx="1496425" cy="1496425"/>
          </a:xfrm>
          <a:prstGeom prst="rect">
            <a:avLst/>
          </a:prstGeom>
          <a:noFill/>
          <a:ln>
            <a:noFill/>
          </a:ln>
        </p:spPr>
      </p:pic>
      <p:sp>
        <p:nvSpPr>
          <p:cNvPr id="992" name="Google Shape;992;p25"/>
          <p:cNvSpPr/>
          <p:nvPr/>
        </p:nvSpPr>
        <p:spPr>
          <a:xfrm rot="-2880382">
            <a:off x="6413864" y="4160525"/>
            <a:ext cx="2435923" cy="1939606"/>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25"/>
          <p:cNvSpPr/>
          <p:nvPr/>
        </p:nvSpPr>
        <p:spPr>
          <a:xfrm flipH="1" rot="9900082">
            <a:off x="7018380" y="-349011"/>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25"/>
          <p:cNvSpPr/>
          <p:nvPr/>
        </p:nvSpPr>
        <p:spPr>
          <a:xfrm flipH="1" rot="10800000">
            <a:off x="8504595" y="383012"/>
            <a:ext cx="1166451" cy="1496418"/>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95" name="Google Shape;995;p25"/>
          <p:cNvGrpSpPr/>
          <p:nvPr/>
        </p:nvGrpSpPr>
        <p:grpSpPr>
          <a:xfrm flipH="1">
            <a:off x="8587224" y="1795757"/>
            <a:ext cx="876440" cy="775991"/>
            <a:chOff x="-324625" y="147275"/>
            <a:chExt cx="1044625" cy="924900"/>
          </a:xfrm>
        </p:grpSpPr>
        <p:sp>
          <p:nvSpPr>
            <p:cNvPr id="996" name="Google Shape;996;p25"/>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25"/>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25"/>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25"/>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25"/>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25"/>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25"/>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25"/>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25"/>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25"/>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25"/>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25"/>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25"/>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25"/>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25"/>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25"/>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2" name="Google Shape;1012;p25"/>
          <p:cNvSpPr/>
          <p:nvPr/>
        </p:nvSpPr>
        <p:spPr>
          <a:xfrm flipH="1" rot="-3689078">
            <a:off x="7869915" y="2492059"/>
            <a:ext cx="1753029" cy="2150644"/>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25"/>
          <p:cNvSpPr txBox="1"/>
          <p:nvPr>
            <p:ph type="title"/>
          </p:nvPr>
        </p:nvSpPr>
        <p:spPr>
          <a:xfrm>
            <a:off x="1699950" y="1945151"/>
            <a:ext cx="5744100" cy="191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014" name="Google Shape;1014;p25"/>
          <p:cNvSpPr txBox="1"/>
          <p:nvPr>
            <p:ph idx="2" type="title"/>
          </p:nvPr>
        </p:nvSpPr>
        <p:spPr>
          <a:xfrm>
            <a:off x="3998550" y="835113"/>
            <a:ext cx="11469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15" name="Google Shape;1015;p25"/>
          <p:cNvSpPr txBox="1"/>
          <p:nvPr>
            <p:ph idx="1" type="subTitle"/>
          </p:nvPr>
        </p:nvSpPr>
        <p:spPr>
          <a:xfrm>
            <a:off x="1699950" y="3903013"/>
            <a:ext cx="5744100" cy="51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pic>
        <p:nvPicPr>
          <p:cNvPr id="1016" name="Google Shape;1016;p25"/>
          <p:cNvPicPr preferRelativeResize="0"/>
          <p:nvPr/>
        </p:nvPicPr>
        <p:blipFill rotWithShape="1">
          <a:blip r:embed="rId2">
            <a:alphaModFix/>
          </a:blip>
          <a:srcRect b="0" l="0" r="0" t="0"/>
          <a:stretch/>
        </p:blipFill>
        <p:spPr>
          <a:xfrm flipH="1">
            <a:off x="1699939" y="-343787"/>
            <a:ext cx="1496425" cy="1496425"/>
          </a:xfrm>
          <a:prstGeom prst="rect">
            <a:avLst/>
          </a:prstGeom>
          <a:noFill/>
          <a:ln>
            <a:noFill/>
          </a:ln>
        </p:spPr>
      </p:pic>
      <p:sp>
        <p:nvSpPr>
          <p:cNvPr id="1017" name="Google Shape;1017;p25"/>
          <p:cNvSpPr/>
          <p:nvPr/>
        </p:nvSpPr>
        <p:spPr>
          <a:xfrm rot="10800000">
            <a:off x="7161231" y="4153500"/>
            <a:ext cx="2539346" cy="1065567"/>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18" name="Google Shape;1018;p25"/>
          <p:cNvGrpSpPr/>
          <p:nvPr/>
        </p:nvGrpSpPr>
        <p:grpSpPr>
          <a:xfrm rot="6766762">
            <a:off x="58404" y="-576874"/>
            <a:ext cx="1258113" cy="1462917"/>
            <a:chOff x="-487512" y="4053513"/>
            <a:chExt cx="1170400" cy="1360975"/>
          </a:xfrm>
        </p:grpSpPr>
        <p:sp>
          <p:nvSpPr>
            <p:cNvPr id="1019" name="Google Shape;1019;p25"/>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25"/>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1" name="Google Shape;1021;p25"/>
          <p:cNvSpPr/>
          <p:nvPr/>
        </p:nvSpPr>
        <p:spPr>
          <a:xfrm flipH="1" rot="-1665857">
            <a:off x="-864970" y="3726118"/>
            <a:ext cx="2558317" cy="203706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25"/>
          <p:cNvSpPr/>
          <p:nvPr/>
        </p:nvSpPr>
        <p:spPr>
          <a:xfrm flipH="1">
            <a:off x="-140874" y="916937"/>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3" name="Google Shape;1023;p25"/>
          <p:cNvGrpSpPr/>
          <p:nvPr/>
        </p:nvGrpSpPr>
        <p:grpSpPr>
          <a:xfrm rot="868455">
            <a:off x="6546763" y="-322346"/>
            <a:ext cx="1611093" cy="1334924"/>
            <a:chOff x="1338850" y="820050"/>
            <a:chExt cx="1484825" cy="1230300"/>
          </a:xfrm>
        </p:grpSpPr>
        <p:sp>
          <p:nvSpPr>
            <p:cNvPr id="1024" name="Google Shape;1024;p25"/>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25"/>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25"/>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25"/>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25"/>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25"/>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0" name="Google Shape;1030;p25"/>
          <p:cNvSpPr/>
          <p:nvPr/>
        </p:nvSpPr>
        <p:spPr>
          <a:xfrm rot="-9282426">
            <a:off x="-522050" y="1806176"/>
            <a:ext cx="1298274" cy="1382855"/>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5_1">
    <p:spTree>
      <p:nvGrpSpPr>
        <p:cNvPr id="1031" name="Shape 1031"/>
        <p:cNvGrpSpPr/>
        <p:nvPr/>
      </p:nvGrpSpPr>
      <p:grpSpPr>
        <a:xfrm>
          <a:off x="0" y="0"/>
          <a:ext cx="0" cy="0"/>
          <a:chOff x="0" y="0"/>
          <a:chExt cx="0" cy="0"/>
        </a:xfrm>
      </p:grpSpPr>
      <p:sp>
        <p:nvSpPr>
          <p:cNvPr id="1032" name="Google Shape;1032;p26"/>
          <p:cNvSpPr/>
          <p:nvPr/>
        </p:nvSpPr>
        <p:spPr>
          <a:xfrm>
            <a:off x="-555200" y="575356"/>
            <a:ext cx="1264313" cy="1346681"/>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3" name="Google Shape;1033;p26"/>
          <p:cNvGrpSpPr/>
          <p:nvPr/>
        </p:nvGrpSpPr>
        <p:grpSpPr>
          <a:xfrm rot="6766740">
            <a:off x="-244239" y="-306817"/>
            <a:ext cx="1089151" cy="1266444"/>
            <a:chOff x="-487512" y="4053513"/>
            <a:chExt cx="1170400" cy="1360975"/>
          </a:xfrm>
        </p:grpSpPr>
        <p:sp>
          <p:nvSpPr>
            <p:cNvPr id="1034" name="Google Shape;1034;p26"/>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26"/>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36" name="Google Shape;1036;p26"/>
          <p:cNvGrpSpPr/>
          <p:nvPr/>
        </p:nvGrpSpPr>
        <p:grpSpPr>
          <a:xfrm rot="-1799888">
            <a:off x="351292" y="-333121"/>
            <a:ext cx="1375026" cy="1139322"/>
            <a:chOff x="1338850" y="820050"/>
            <a:chExt cx="1484825" cy="1230300"/>
          </a:xfrm>
        </p:grpSpPr>
        <p:sp>
          <p:nvSpPr>
            <p:cNvPr id="1037" name="Google Shape;1037;p26"/>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26"/>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9" name="Google Shape;1039;p26"/>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0" name="Google Shape;1040;p26"/>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26"/>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26"/>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3" name="Google Shape;1043;p26"/>
          <p:cNvSpPr/>
          <p:nvPr/>
        </p:nvSpPr>
        <p:spPr>
          <a:xfrm flipH="1" rot="-5400000">
            <a:off x="241922" y="1240364"/>
            <a:ext cx="299095" cy="321921"/>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44" name="Google Shape;1044;p26"/>
          <p:cNvPicPr preferRelativeResize="0"/>
          <p:nvPr/>
        </p:nvPicPr>
        <p:blipFill rotWithShape="1">
          <a:blip r:embed="rId2">
            <a:alphaModFix/>
          </a:blip>
          <a:srcRect b="0" l="0" r="0" t="0"/>
          <a:stretch/>
        </p:blipFill>
        <p:spPr>
          <a:xfrm flipH="1" rot="-1885406">
            <a:off x="-258535" y="1729079"/>
            <a:ext cx="951190" cy="951193"/>
          </a:xfrm>
          <a:prstGeom prst="rect">
            <a:avLst/>
          </a:prstGeom>
          <a:noFill/>
          <a:ln>
            <a:noFill/>
          </a:ln>
        </p:spPr>
      </p:pic>
      <p:sp>
        <p:nvSpPr>
          <p:cNvPr id="1045" name="Google Shape;1045;p26"/>
          <p:cNvSpPr/>
          <p:nvPr/>
        </p:nvSpPr>
        <p:spPr>
          <a:xfrm rot="-3004449">
            <a:off x="7070854" y="-961525"/>
            <a:ext cx="2362957" cy="1881421"/>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46" name="Google Shape;1046;p26"/>
          <p:cNvPicPr preferRelativeResize="0"/>
          <p:nvPr/>
        </p:nvPicPr>
        <p:blipFill rotWithShape="1">
          <a:blip r:embed="rId2">
            <a:alphaModFix/>
          </a:blip>
          <a:srcRect b="0" l="0" r="0" t="0"/>
          <a:stretch/>
        </p:blipFill>
        <p:spPr>
          <a:xfrm flipH="1" rot="10800000">
            <a:off x="8548188" y="1772938"/>
            <a:ext cx="955200" cy="955200"/>
          </a:xfrm>
          <a:prstGeom prst="rect">
            <a:avLst/>
          </a:prstGeom>
          <a:noFill/>
          <a:ln>
            <a:noFill/>
          </a:ln>
        </p:spPr>
      </p:pic>
      <p:sp>
        <p:nvSpPr>
          <p:cNvPr id="1047" name="Google Shape;1047;p26"/>
          <p:cNvSpPr/>
          <p:nvPr/>
        </p:nvSpPr>
        <p:spPr>
          <a:xfrm rot="10800000">
            <a:off x="8434875" y="-16839"/>
            <a:ext cx="1262522" cy="1619667"/>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8" name="Google Shape;1048;p26"/>
          <p:cNvGrpSpPr/>
          <p:nvPr/>
        </p:nvGrpSpPr>
        <p:grpSpPr>
          <a:xfrm flipH="1" rot="-324004">
            <a:off x="8483795" y="480673"/>
            <a:ext cx="808598" cy="1077692"/>
            <a:chOff x="3234469" y="201952"/>
            <a:chExt cx="1261967" cy="1681939"/>
          </a:xfrm>
        </p:grpSpPr>
        <p:sp>
          <p:nvSpPr>
            <p:cNvPr id="1049" name="Google Shape;1049;p26"/>
            <p:cNvSpPr/>
            <p:nvPr/>
          </p:nvSpPr>
          <p:spPr>
            <a:xfrm>
              <a:off x="3234469" y="1333255"/>
              <a:ext cx="748150" cy="550636"/>
            </a:xfrm>
            <a:custGeom>
              <a:rect b="b" l="l" r="r" t="t"/>
              <a:pathLst>
                <a:path extrusionOk="0" h="24432" w="29926">
                  <a:moveTo>
                    <a:pt x="12778" y="0"/>
                  </a:moveTo>
                  <a:cubicBezTo>
                    <a:pt x="8341" y="0"/>
                    <a:pt x="4405" y="1919"/>
                    <a:pt x="2657" y="6446"/>
                  </a:cubicBezTo>
                  <a:cubicBezTo>
                    <a:pt x="1" y="13238"/>
                    <a:pt x="3384" y="20907"/>
                    <a:pt x="10201" y="23539"/>
                  </a:cubicBezTo>
                  <a:cubicBezTo>
                    <a:pt x="11770" y="24144"/>
                    <a:pt x="13383" y="24431"/>
                    <a:pt x="14968" y="24431"/>
                  </a:cubicBezTo>
                  <a:cubicBezTo>
                    <a:pt x="20271" y="24431"/>
                    <a:pt x="25268" y="21218"/>
                    <a:pt x="27294" y="15970"/>
                  </a:cubicBezTo>
                  <a:cubicBezTo>
                    <a:pt x="29926" y="9178"/>
                    <a:pt x="26492" y="4015"/>
                    <a:pt x="19675" y="1383"/>
                  </a:cubicBezTo>
                  <a:cubicBezTo>
                    <a:pt x="17394" y="491"/>
                    <a:pt x="15022" y="0"/>
                    <a:pt x="127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26"/>
            <p:cNvSpPr/>
            <p:nvPr/>
          </p:nvSpPr>
          <p:spPr>
            <a:xfrm>
              <a:off x="3770836" y="909318"/>
              <a:ext cx="725600" cy="516449"/>
            </a:xfrm>
            <a:custGeom>
              <a:rect b="b" l="l" r="r" t="t"/>
              <a:pathLst>
                <a:path extrusionOk="0" h="24514" w="29024">
                  <a:moveTo>
                    <a:pt x="17001" y="1"/>
                  </a:moveTo>
                  <a:cubicBezTo>
                    <a:pt x="15707" y="1"/>
                    <a:pt x="14335" y="167"/>
                    <a:pt x="12908" y="494"/>
                  </a:cubicBezTo>
                  <a:cubicBezTo>
                    <a:pt x="5790" y="2123"/>
                    <a:pt x="1" y="7135"/>
                    <a:pt x="1630" y="14228"/>
                  </a:cubicBezTo>
                  <a:cubicBezTo>
                    <a:pt x="3032" y="20355"/>
                    <a:pt x="8483" y="24514"/>
                    <a:pt x="14513" y="24514"/>
                  </a:cubicBezTo>
                  <a:cubicBezTo>
                    <a:pt x="15488" y="24514"/>
                    <a:pt x="16478" y="24405"/>
                    <a:pt x="17469" y="24178"/>
                  </a:cubicBezTo>
                  <a:cubicBezTo>
                    <a:pt x="24587" y="22549"/>
                    <a:pt x="29023" y="15456"/>
                    <a:pt x="27394" y="8338"/>
                  </a:cubicBezTo>
                  <a:cubicBezTo>
                    <a:pt x="26092" y="2648"/>
                    <a:pt x="22162" y="1"/>
                    <a:pt x="170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26"/>
            <p:cNvSpPr/>
            <p:nvPr/>
          </p:nvSpPr>
          <p:spPr>
            <a:xfrm>
              <a:off x="3365100" y="574098"/>
              <a:ext cx="486875" cy="303750"/>
            </a:xfrm>
            <a:custGeom>
              <a:rect b="b" l="l" r="r" t="t"/>
              <a:pathLst>
                <a:path extrusionOk="0" h="12150" w="19475">
                  <a:moveTo>
                    <a:pt x="13279" y="0"/>
                  </a:moveTo>
                  <a:cubicBezTo>
                    <a:pt x="12191" y="0"/>
                    <a:pt x="11066" y="169"/>
                    <a:pt x="10001" y="620"/>
                  </a:cubicBezTo>
                  <a:cubicBezTo>
                    <a:pt x="5740" y="2425"/>
                    <a:pt x="1" y="12149"/>
                    <a:pt x="1" y="12149"/>
                  </a:cubicBezTo>
                  <a:cubicBezTo>
                    <a:pt x="1" y="12149"/>
                    <a:pt x="9274" y="10746"/>
                    <a:pt x="13535" y="8941"/>
                  </a:cubicBezTo>
                  <a:cubicBezTo>
                    <a:pt x="17795" y="7137"/>
                    <a:pt x="19475" y="1523"/>
                    <a:pt x="19475" y="1523"/>
                  </a:cubicBezTo>
                  <a:cubicBezTo>
                    <a:pt x="19475" y="1523"/>
                    <a:pt x="16542" y="0"/>
                    <a:pt x="132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26"/>
            <p:cNvSpPr/>
            <p:nvPr/>
          </p:nvSpPr>
          <p:spPr>
            <a:xfrm>
              <a:off x="3627968" y="201952"/>
              <a:ext cx="438625" cy="1281825"/>
            </a:xfrm>
            <a:custGeom>
              <a:rect b="b" l="l" r="r" t="t"/>
              <a:pathLst>
                <a:path extrusionOk="0" h="40126" w="17545">
                  <a:moveTo>
                    <a:pt x="8171" y="0"/>
                  </a:moveTo>
                  <a:lnTo>
                    <a:pt x="9148" y="2055"/>
                  </a:lnTo>
                  <a:cubicBezTo>
                    <a:pt x="9383" y="2534"/>
                    <a:pt x="9619" y="3014"/>
                    <a:pt x="9853" y="3497"/>
                  </a:cubicBezTo>
                  <a:lnTo>
                    <a:pt x="9853" y="3497"/>
                  </a:lnTo>
                  <a:cubicBezTo>
                    <a:pt x="9906" y="3736"/>
                    <a:pt x="9944" y="3986"/>
                    <a:pt x="9975" y="4236"/>
                  </a:cubicBezTo>
                  <a:cubicBezTo>
                    <a:pt x="10050" y="5013"/>
                    <a:pt x="10025" y="5840"/>
                    <a:pt x="9950" y="6642"/>
                  </a:cubicBezTo>
                  <a:cubicBezTo>
                    <a:pt x="9825" y="8296"/>
                    <a:pt x="9524" y="9925"/>
                    <a:pt x="9173" y="11554"/>
                  </a:cubicBezTo>
                  <a:cubicBezTo>
                    <a:pt x="8471" y="14787"/>
                    <a:pt x="7544" y="17995"/>
                    <a:pt x="6567" y="21178"/>
                  </a:cubicBezTo>
                  <a:cubicBezTo>
                    <a:pt x="5564" y="24361"/>
                    <a:pt x="4512" y="27544"/>
                    <a:pt x="3409" y="30677"/>
                  </a:cubicBezTo>
                  <a:lnTo>
                    <a:pt x="1730" y="35414"/>
                  </a:lnTo>
                  <a:lnTo>
                    <a:pt x="0" y="40126"/>
                  </a:lnTo>
                  <a:cubicBezTo>
                    <a:pt x="702" y="38597"/>
                    <a:pt x="1379" y="37068"/>
                    <a:pt x="2030" y="35539"/>
                  </a:cubicBezTo>
                  <a:cubicBezTo>
                    <a:pt x="2682" y="33985"/>
                    <a:pt x="3309" y="32432"/>
                    <a:pt x="3910" y="30878"/>
                  </a:cubicBezTo>
                  <a:cubicBezTo>
                    <a:pt x="5138" y="27770"/>
                    <a:pt x="6291" y="24612"/>
                    <a:pt x="7344" y="21429"/>
                  </a:cubicBezTo>
                  <a:cubicBezTo>
                    <a:pt x="7870" y="19850"/>
                    <a:pt x="8371" y="18246"/>
                    <a:pt x="8822" y="16617"/>
                  </a:cubicBezTo>
                  <a:cubicBezTo>
                    <a:pt x="9273" y="15013"/>
                    <a:pt x="9700" y="13384"/>
                    <a:pt x="10050" y="11730"/>
                  </a:cubicBezTo>
                  <a:cubicBezTo>
                    <a:pt x="10401" y="10076"/>
                    <a:pt x="10677" y="8421"/>
                    <a:pt x="10802" y="6717"/>
                  </a:cubicBezTo>
                  <a:cubicBezTo>
                    <a:pt x="10836" y="6340"/>
                    <a:pt x="10854" y="5962"/>
                    <a:pt x="10856" y="5583"/>
                  </a:cubicBezTo>
                  <a:lnTo>
                    <a:pt x="10856" y="5583"/>
                  </a:lnTo>
                  <a:cubicBezTo>
                    <a:pt x="11031" y="5952"/>
                    <a:pt x="11206" y="6322"/>
                    <a:pt x="11379" y="6692"/>
                  </a:cubicBezTo>
                  <a:cubicBezTo>
                    <a:pt x="12106" y="8246"/>
                    <a:pt x="12857" y="9800"/>
                    <a:pt x="13559" y="11379"/>
                  </a:cubicBezTo>
                  <a:cubicBezTo>
                    <a:pt x="14261" y="12933"/>
                    <a:pt x="14988" y="14487"/>
                    <a:pt x="15639" y="16091"/>
                  </a:cubicBezTo>
                  <a:cubicBezTo>
                    <a:pt x="16316" y="17670"/>
                    <a:pt x="16968" y="19249"/>
                    <a:pt x="17544" y="20878"/>
                  </a:cubicBezTo>
                  <a:cubicBezTo>
                    <a:pt x="17093" y="19223"/>
                    <a:pt x="16517" y="17594"/>
                    <a:pt x="15915" y="15965"/>
                  </a:cubicBezTo>
                  <a:cubicBezTo>
                    <a:pt x="15314" y="14361"/>
                    <a:pt x="14687" y="12757"/>
                    <a:pt x="14010" y="11178"/>
                  </a:cubicBezTo>
                  <a:cubicBezTo>
                    <a:pt x="13359" y="9574"/>
                    <a:pt x="12682" y="7995"/>
                    <a:pt x="11980" y="6416"/>
                  </a:cubicBezTo>
                  <a:cubicBezTo>
                    <a:pt x="11550" y="5448"/>
                    <a:pt x="11120" y="4480"/>
                    <a:pt x="10684" y="3518"/>
                  </a:cubicBezTo>
                  <a:lnTo>
                    <a:pt x="10684" y="3518"/>
                  </a:lnTo>
                  <a:cubicBezTo>
                    <a:pt x="10639" y="3287"/>
                    <a:pt x="10581" y="3056"/>
                    <a:pt x="10502" y="2832"/>
                  </a:cubicBezTo>
                  <a:cubicBezTo>
                    <a:pt x="10351" y="2406"/>
                    <a:pt x="10126" y="1955"/>
                    <a:pt x="9775" y="1604"/>
                  </a:cubicBezTo>
                  <a:lnTo>
                    <a:pt x="81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3" name="Google Shape;1053;p26"/>
          <p:cNvSpPr/>
          <p:nvPr/>
        </p:nvSpPr>
        <p:spPr>
          <a:xfrm rot="5400000">
            <a:off x="6989099" y="40400"/>
            <a:ext cx="354371" cy="381484"/>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6"/>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055" name="Google Shape;1055;p26"/>
          <p:cNvSpPr txBox="1"/>
          <p:nvPr>
            <p:ph idx="2" type="title"/>
          </p:nvPr>
        </p:nvSpPr>
        <p:spPr>
          <a:xfrm>
            <a:off x="720000" y="2849825"/>
            <a:ext cx="1760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56" name="Google Shape;1056;p26"/>
          <p:cNvSpPr txBox="1"/>
          <p:nvPr>
            <p:ph idx="1" type="subTitle"/>
          </p:nvPr>
        </p:nvSpPr>
        <p:spPr>
          <a:xfrm>
            <a:off x="720000" y="3377525"/>
            <a:ext cx="17604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057" name="Google Shape;1057;p26"/>
          <p:cNvSpPr txBox="1"/>
          <p:nvPr>
            <p:ph idx="3" type="title"/>
          </p:nvPr>
        </p:nvSpPr>
        <p:spPr>
          <a:xfrm>
            <a:off x="4682480" y="2849825"/>
            <a:ext cx="1760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58" name="Google Shape;1058;p26"/>
          <p:cNvSpPr txBox="1"/>
          <p:nvPr>
            <p:ph idx="4" type="subTitle"/>
          </p:nvPr>
        </p:nvSpPr>
        <p:spPr>
          <a:xfrm>
            <a:off x="4682472" y="3377525"/>
            <a:ext cx="17604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059" name="Google Shape;1059;p26"/>
          <p:cNvSpPr txBox="1"/>
          <p:nvPr>
            <p:ph idx="5" type="title"/>
          </p:nvPr>
        </p:nvSpPr>
        <p:spPr>
          <a:xfrm>
            <a:off x="2701240" y="2849825"/>
            <a:ext cx="1760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60" name="Google Shape;1060;p26"/>
          <p:cNvSpPr txBox="1"/>
          <p:nvPr>
            <p:ph idx="6" type="subTitle"/>
          </p:nvPr>
        </p:nvSpPr>
        <p:spPr>
          <a:xfrm>
            <a:off x="2701238" y="3377525"/>
            <a:ext cx="17604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061" name="Google Shape;1061;p26"/>
          <p:cNvSpPr txBox="1"/>
          <p:nvPr>
            <p:ph idx="7" type="title"/>
          </p:nvPr>
        </p:nvSpPr>
        <p:spPr>
          <a:xfrm>
            <a:off x="6663737" y="2849825"/>
            <a:ext cx="17604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1062" name="Google Shape;1062;p26"/>
          <p:cNvSpPr txBox="1"/>
          <p:nvPr>
            <p:ph idx="8" type="subTitle"/>
          </p:nvPr>
        </p:nvSpPr>
        <p:spPr>
          <a:xfrm>
            <a:off x="6663727" y="3377525"/>
            <a:ext cx="17604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2_1_1">
    <p:spTree>
      <p:nvGrpSpPr>
        <p:cNvPr id="1063" name="Shape 1063"/>
        <p:cNvGrpSpPr/>
        <p:nvPr/>
      </p:nvGrpSpPr>
      <p:grpSpPr>
        <a:xfrm>
          <a:off x="0" y="0"/>
          <a:ext cx="0" cy="0"/>
          <a:chOff x="0" y="0"/>
          <a:chExt cx="0" cy="0"/>
        </a:xfrm>
      </p:grpSpPr>
      <p:sp>
        <p:nvSpPr>
          <p:cNvPr id="1064" name="Google Shape;1064;p27"/>
          <p:cNvSpPr/>
          <p:nvPr/>
        </p:nvSpPr>
        <p:spPr>
          <a:xfrm flipH="1" rot="-1800127">
            <a:off x="-1057202" y="2973521"/>
            <a:ext cx="2910987" cy="231792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27"/>
          <p:cNvSpPr/>
          <p:nvPr/>
        </p:nvSpPr>
        <p:spPr>
          <a:xfrm flipH="1" rot="6556051">
            <a:off x="-182437" y="2555999"/>
            <a:ext cx="1435010" cy="1840948"/>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27"/>
          <p:cNvSpPr/>
          <p:nvPr/>
        </p:nvSpPr>
        <p:spPr>
          <a:xfrm flipH="1" rot="5190627">
            <a:off x="-952882" y="147977"/>
            <a:ext cx="3080862" cy="2453132"/>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27"/>
          <p:cNvSpPr/>
          <p:nvPr/>
        </p:nvSpPr>
        <p:spPr>
          <a:xfrm>
            <a:off x="-35505" y="-12999"/>
            <a:ext cx="2838157" cy="1190955"/>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68" name="Google Shape;1068;p27"/>
          <p:cNvGrpSpPr/>
          <p:nvPr/>
        </p:nvGrpSpPr>
        <p:grpSpPr>
          <a:xfrm>
            <a:off x="1608270" y="-277736"/>
            <a:ext cx="1840886" cy="1525326"/>
            <a:chOff x="1338850" y="820050"/>
            <a:chExt cx="1484825" cy="1230300"/>
          </a:xfrm>
        </p:grpSpPr>
        <p:sp>
          <p:nvSpPr>
            <p:cNvPr id="1069" name="Google Shape;1069;p27"/>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27"/>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27"/>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27"/>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27"/>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27"/>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5" name="Google Shape;1075;p27"/>
          <p:cNvSpPr/>
          <p:nvPr/>
        </p:nvSpPr>
        <p:spPr>
          <a:xfrm rot="5400000">
            <a:off x="-95150" y="76378"/>
            <a:ext cx="617383" cy="664568"/>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 name="Google Shape;1076;p27"/>
          <p:cNvGrpSpPr/>
          <p:nvPr/>
        </p:nvGrpSpPr>
        <p:grpSpPr>
          <a:xfrm>
            <a:off x="298334" y="1135942"/>
            <a:ext cx="664567" cy="749764"/>
            <a:chOff x="-380462" y="1231450"/>
            <a:chExt cx="1188000" cy="1340300"/>
          </a:xfrm>
        </p:grpSpPr>
        <p:sp>
          <p:nvSpPr>
            <p:cNvPr id="1077" name="Google Shape;1077;p27"/>
            <p:cNvSpPr/>
            <p:nvPr/>
          </p:nvSpPr>
          <p:spPr>
            <a:xfrm>
              <a:off x="-380462" y="1371050"/>
              <a:ext cx="1188000" cy="1200700"/>
            </a:xfrm>
            <a:custGeom>
              <a:rect b="b" l="l" r="r" t="t"/>
              <a:pathLst>
                <a:path extrusionOk="0" h="48028" w="47520">
                  <a:moveTo>
                    <a:pt x="19540" y="1"/>
                  </a:moveTo>
                  <a:cubicBezTo>
                    <a:pt x="15273" y="1"/>
                    <a:pt x="11310" y="2078"/>
                    <a:pt x="8522" y="5436"/>
                  </a:cubicBezTo>
                  <a:cubicBezTo>
                    <a:pt x="5163" y="9521"/>
                    <a:pt x="3208" y="14834"/>
                    <a:pt x="1880" y="19897"/>
                  </a:cubicBezTo>
                  <a:cubicBezTo>
                    <a:pt x="527" y="25035"/>
                    <a:pt x="0" y="30449"/>
                    <a:pt x="1053" y="35687"/>
                  </a:cubicBezTo>
                  <a:cubicBezTo>
                    <a:pt x="2031" y="40649"/>
                    <a:pt x="4537" y="45511"/>
                    <a:pt x="9574" y="47241"/>
                  </a:cubicBezTo>
                  <a:cubicBezTo>
                    <a:pt x="11204" y="47790"/>
                    <a:pt x="12910" y="48027"/>
                    <a:pt x="14630" y="48027"/>
                  </a:cubicBezTo>
                  <a:cubicBezTo>
                    <a:pt x="17936" y="48027"/>
                    <a:pt x="21294" y="47149"/>
                    <a:pt x="24261" y="45912"/>
                  </a:cubicBezTo>
                  <a:cubicBezTo>
                    <a:pt x="29023" y="43932"/>
                    <a:pt x="33309" y="41025"/>
                    <a:pt x="37344" y="37817"/>
                  </a:cubicBezTo>
                  <a:cubicBezTo>
                    <a:pt x="41179" y="34759"/>
                    <a:pt x="44587" y="31000"/>
                    <a:pt x="45991" y="26213"/>
                  </a:cubicBezTo>
                  <a:cubicBezTo>
                    <a:pt x="47520" y="21050"/>
                    <a:pt x="46367" y="15110"/>
                    <a:pt x="42106" y="11601"/>
                  </a:cubicBezTo>
                  <a:cubicBezTo>
                    <a:pt x="39925" y="9797"/>
                    <a:pt x="37369" y="8769"/>
                    <a:pt x="34687" y="8143"/>
                  </a:cubicBezTo>
                  <a:cubicBezTo>
                    <a:pt x="30878" y="4834"/>
                    <a:pt x="27093" y="1200"/>
                    <a:pt x="21955" y="223"/>
                  </a:cubicBezTo>
                  <a:cubicBezTo>
                    <a:pt x="21144" y="73"/>
                    <a:pt x="20337" y="1"/>
                    <a:pt x="195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27"/>
            <p:cNvSpPr/>
            <p:nvPr/>
          </p:nvSpPr>
          <p:spPr>
            <a:xfrm>
              <a:off x="96988" y="1231450"/>
              <a:ext cx="672950" cy="613625"/>
            </a:xfrm>
            <a:custGeom>
              <a:rect b="b" l="l" r="r" t="t"/>
              <a:pathLst>
                <a:path extrusionOk="0" h="24545" w="26918">
                  <a:moveTo>
                    <a:pt x="8967" y="1"/>
                  </a:moveTo>
                  <a:cubicBezTo>
                    <a:pt x="8485" y="1"/>
                    <a:pt x="8037" y="330"/>
                    <a:pt x="8020" y="920"/>
                  </a:cubicBezTo>
                  <a:cubicBezTo>
                    <a:pt x="7945" y="3200"/>
                    <a:pt x="8497" y="5230"/>
                    <a:pt x="9324" y="7160"/>
                  </a:cubicBezTo>
                  <a:cubicBezTo>
                    <a:pt x="7541" y="6251"/>
                    <a:pt x="5521" y="5777"/>
                    <a:pt x="3465" y="5777"/>
                  </a:cubicBezTo>
                  <a:cubicBezTo>
                    <a:pt x="2688" y="5777"/>
                    <a:pt x="1905" y="5845"/>
                    <a:pt x="1128" y="5982"/>
                  </a:cubicBezTo>
                  <a:cubicBezTo>
                    <a:pt x="0" y="6183"/>
                    <a:pt x="101" y="7636"/>
                    <a:pt x="827" y="8163"/>
                  </a:cubicBezTo>
                  <a:cubicBezTo>
                    <a:pt x="3058" y="9767"/>
                    <a:pt x="5389" y="11045"/>
                    <a:pt x="7895" y="12047"/>
                  </a:cubicBezTo>
                  <a:cubicBezTo>
                    <a:pt x="4938" y="13276"/>
                    <a:pt x="2431" y="15556"/>
                    <a:pt x="1078" y="18539"/>
                  </a:cubicBezTo>
                  <a:cubicBezTo>
                    <a:pt x="730" y="19343"/>
                    <a:pt x="1211" y="20561"/>
                    <a:pt x="2113" y="20561"/>
                  </a:cubicBezTo>
                  <a:cubicBezTo>
                    <a:pt x="2251" y="20561"/>
                    <a:pt x="2400" y="20532"/>
                    <a:pt x="2557" y="20469"/>
                  </a:cubicBezTo>
                  <a:cubicBezTo>
                    <a:pt x="5690" y="19241"/>
                    <a:pt x="8421" y="17636"/>
                    <a:pt x="10903" y="15581"/>
                  </a:cubicBezTo>
                  <a:cubicBezTo>
                    <a:pt x="11153" y="19015"/>
                    <a:pt x="12983" y="22173"/>
                    <a:pt x="15840" y="24328"/>
                  </a:cubicBezTo>
                  <a:cubicBezTo>
                    <a:pt x="16039" y="24479"/>
                    <a:pt x="16249" y="24544"/>
                    <a:pt x="16453" y="24544"/>
                  </a:cubicBezTo>
                  <a:cubicBezTo>
                    <a:pt x="17096" y="24544"/>
                    <a:pt x="17688" y="23897"/>
                    <a:pt x="17745" y="23251"/>
                  </a:cubicBezTo>
                  <a:cubicBezTo>
                    <a:pt x="17920" y="20619"/>
                    <a:pt x="17544" y="18038"/>
                    <a:pt x="16617" y="15657"/>
                  </a:cubicBezTo>
                  <a:lnTo>
                    <a:pt x="16617" y="15657"/>
                  </a:lnTo>
                  <a:cubicBezTo>
                    <a:pt x="18588" y="16350"/>
                    <a:pt x="20665" y="16711"/>
                    <a:pt x="22781" y="16711"/>
                  </a:cubicBezTo>
                  <a:cubicBezTo>
                    <a:pt x="23571" y="16711"/>
                    <a:pt x="24366" y="16661"/>
                    <a:pt x="25163" y="16559"/>
                  </a:cubicBezTo>
                  <a:cubicBezTo>
                    <a:pt x="26467" y="16383"/>
                    <a:pt x="26918" y="14930"/>
                    <a:pt x="25815" y="14128"/>
                  </a:cubicBezTo>
                  <a:cubicBezTo>
                    <a:pt x="23368" y="12317"/>
                    <a:pt x="19654" y="10315"/>
                    <a:pt x="16330" y="10315"/>
                  </a:cubicBezTo>
                  <a:cubicBezTo>
                    <a:pt x="16250" y="10315"/>
                    <a:pt x="16170" y="10316"/>
                    <a:pt x="16091" y="10318"/>
                  </a:cubicBezTo>
                  <a:cubicBezTo>
                    <a:pt x="18396" y="7536"/>
                    <a:pt x="21354" y="5255"/>
                    <a:pt x="24787" y="4027"/>
                  </a:cubicBezTo>
                  <a:cubicBezTo>
                    <a:pt x="26401" y="3445"/>
                    <a:pt x="25910" y="1037"/>
                    <a:pt x="24515" y="1037"/>
                  </a:cubicBezTo>
                  <a:cubicBezTo>
                    <a:pt x="24351" y="1037"/>
                    <a:pt x="24173" y="1071"/>
                    <a:pt x="23985" y="1145"/>
                  </a:cubicBezTo>
                  <a:cubicBezTo>
                    <a:pt x="19675" y="2849"/>
                    <a:pt x="16116" y="5757"/>
                    <a:pt x="14010" y="9767"/>
                  </a:cubicBezTo>
                  <a:cubicBezTo>
                    <a:pt x="14261" y="6108"/>
                    <a:pt x="12607" y="2599"/>
                    <a:pt x="9649" y="243"/>
                  </a:cubicBezTo>
                  <a:cubicBezTo>
                    <a:pt x="9444" y="79"/>
                    <a:pt x="9201" y="1"/>
                    <a:pt x="89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079" name="Google Shape;1079;p27"/>
          <p:cNvPicPr preferRelativeResize="0"/>
          <p:nvPr/>
        </p:nvPicPr>
        <p:blipFill rotWithShape="1">
          <a:blip r:embed="rId2">
            <a:alphaModFix/>
          </a:blip>
          <a:srcRect b="0" l="0" r="0" t="0"/>
          <a:stretch/>
        </p:blipFill>
        <p:spPr>
          <a:xfrm flipH="1" rot="-1844132">
            <a:off x="1215005" y="3198019"/>
            <a:ext cx="1140437" cy="1140437"/>
          </a:xfrm>
          <a:prstGeom prst="rect">
            <a:avLst/>
          </a:prstGeom>
          <a:noFill/>
          <a:ln>
            <a:noFill/>
          </a:ln>
        </p:spPr>
      </p:pic>
      <p:pic>
        <p:nvPicPr>
          <p:cNvPr id="1080" name="Google Shape;1080;p27"/>
          <p:cNvPicPr preferRelativeResize="0"/>
          <p:nvPr/>
        </p:nvPicPr>
        <p:blipFill rotWithShape="1">
          <a:blip r:embed="rId2">
            <a:alphaModFix/>
          </a:blip>
          <a:srcRect b="0" l="0" r="0" t="0"/>
          <a:stretch/>
        </p:blipFill>
        <p:spPr>
          <a:xfrm flipH="1" rot="3384103">
            <a:off x="3300204" y="-85281"/>
            <a:ext cx="1140438" cy="1140437"/>
          </a:xfrm>
          <a:prstGeom prst="rect">
            <a:avLst/>
          </a:prstGeom>
          <a:noFill/>
          <a:ln>
            <a:noFill/>
          </a:ln>
        </p:spPr>
      </p:pic>
      <p:grpSp>
        <p:nvGrpSpPr>
          <p:cNvPr id="1081" name="Google Shape;1081;p27"/>
          <p:cNvGrpSpPr/>
          <p:nvPr/>
        </p:nvGrpSpPr>
        <p:grpSpPr>
          <a:xfrm flipH="1" rot="5919956">
            <a:off x="1528255" y="4434097"/>
            <a:ext cx="1083734" cy="1316839"/>
            <a:chOff x="1440625" y="2426250"/>
            <a:chExt cx="973700" cy="1183000"/>
          </a:xfrm>
        </p:grpSpPr>
        <p:sp>
          <p:nvSpPr>
            <p:cNvPr id="1082" name="Google Shape;1082;p27"/>
            <p:cNvSpPr/>
            <p:nvPr/>
          </p:nvSpPr>
          <p:spPr>
            <a:xfrm>
              <a:off x="1601650" y="2557950"/>
              <a:ext cx="743125" cy="908675"/>
            </a:xfrm>
            <a:custGeom>
              <a:rect b="b" l="l" r="r" t="t"/>
              <a:pathLst>
                <a:path extrusionOk="0" h="36347" w="29725">
                  <a:moveTo>
                    <a:pt x="6466" y="10867"/>
                  </a:moveTo>
                  <a:cubicBezTo>
                    <a:pt x="6491" y="10892"/>
                    <a:pt x="6491" y="10917"/>
                    <a:pt x="6491" y="10942"/>
                  </a:cubicBezTo>
                  <a:cubicBezTo>
                    <a:pt x="6341" y="11518"/>
                    <a:pt x="6216" y="12095"/>
                    <a:pt x="6141" y="12696"/>
                  </a:cubicBezTo>
                  <a:cubicBezTo>
                    <a:pt x="6216" y="12070"/>
                    <a:pt x="6341" y="11443"/>
                    <a:pt x="6466" y="10867"/>
                  </a:cubicBezTo>
                  <a:close/>
                  <a:moveTo>
                    <a:pt x="11078" y="12170"/>
                  </a:moveTo>
                  <a:lnTo>
                    <a:pt x="11078" y="12170"/>
                  </a:lnTo>
                  <a:cubicBezTo>
                    <a:pt x="11153" y="12295"/>
                    <a:pt x="11228" y="12446"/>
                    <a:pt x="11304" y="12571"/>
                  </a:cubicBezTo>
                  <a:cubicBezTo>
                    <a:pt x="11228" y="12596"/>
                    <a:pt x="11178" y="12646"/>
                    <a:pt x="11103" y="12696"/>
                  </a:cubicBezTo>
                  <a:cubicBezTo>
                    <a:pt x="11103" y="12521"/>
                    <a:pt x="11078" y="12345"/>
                    <a:pt x="11078" y="12170"/>
                  </a:cubicBezTo>
                  <a:close/>
                  <a:moveTo>
                    <a:pt x="8782" y="0"/>
                  </a:moveTo>
                  <a:cubicBezTo>
                    <a:pt x="8615" y="0"/>
                    <a:pt x="8450" y="54"/>
                    <a:pt x="8321" y="140"/>
                  </a:cubicBezTo>
                  <a:cubicBezTo>
                    <a:pt x="8121" y="165"/>
                    <a:pt x="7945" y="265"/>
                    <a:pt x="7820" y="416"/>
                  </a:cubicBezTo>
                  <a:cubicBezTo>
                    <a:pt x="1805" y="8035"/>
                    <a:pt x="0" y="18812"/>
                    <a:pt x="5238" y="27333"/>
                  </a:cubicBezTo>
                  <a:cubicBezTo>
                    <a:pt x="8680" y="32913"/>
                    <a:pt x="14799" y="36347"/>
                    <a:pt x="21060" y="36347"/>
                  </a:cubicBezTo>
                  <a:cubicBezTo>
                    <a:pt x="23826" y="36347"/>
                    <a:pt x="26620" y="35677"/>
                    <a:pt x="29223" y="34225"/>
                  </a:cubicBezTo>
                  <a:cubicBezTo>
                    <a:pt x="29549" y="34025"/>
                    <a:pt x="29725" y="33574"/>
                    <a:pt x="29524" y="33223"/>
                  </a:cubicBezTo>
                  <a:cubicBezTo>
                    <a:pt x="22807" y="22270"/>
                    <a:pt x="16141" y="11268"/>
                    <a:pt x="9374" y="340"/>
                  </a:cubicBezTo>
                  <a:cubicBezTo>
                    <a:pt x="9230" y="96"/>
                    <a:pt x="9005"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27"/>
            <p:cNvSpPr/>
            <p:nvPr/>
          </p:nvSpPr>
          <p:spPr>
            <a:xfrm>
              <a:off x="1440625" y="2426250"/>
              <a:ext cx="973700" cy="1183000"/>
            </a:xfrm>
            <a:custGeom>
              <a:rect b="b" l="l" r="r" t="t"/>
              <a:pathLst>
                <a:path extrusionOk="0" h="47320" w="38948">
                  <a:moveTo>
                    <a:pt x="14687" y="42050"/>
                  </a:moveTo>
                  <a:cubicBezTo>
                    <a:pt x="15364" y="42651"/>
                    <a:pt x="16090" y="43177"/>
                    <a:pt x="16867" y="43679"/>
                  </a:cubicBezTo>
                  <a:cubicBezTo>
                    <a:pt x="16015" y="43278"/>
                    <a:pt x="15213" y="42802"/>
                    <a:pt x="14436" y="42275"/>
                  </a:cubicBezTo>
                  <a:cubicBezTo>
                    <a:pt x="14536" y="42225"/>
                    <a:pt x="14612" y="42150"/>
                    <a:pt x="14687" y="42050"/>
                  </a:cubicBezTo>
                  <a:close/>
                  <a:moveTo>
                    <a:pt x="12027" y="1"/>
                  </a:moveTo>
                  <a:cubicBezTo>
                    <a:pt x="11830" y="1"/>
                    <a:pt x="11629" y="69"/>
                    <a:pt x="11504" y="195"/>
                  </a:cubicBezTo>
                  <a:cubicBezTo>
                    <a:pt x="3985" y="7237"/>
                    <a:pt x="0" y="18215"/>
                    <a:pt x="3358" y="28240"/>
                  </a:cubicBezTo>
                  <a:cubicBezTo>
                    <a:pt x="5113" y="33403"/>
                    <a:pt x="7895" y="38892"/>
                    <a:pt x="12156" y="42401"/>
                  </a:cubicBezTo>
                  <a:cubicBezTo>
                    <a:pt x="16145" y="45665"/>
                    <a:pt x="21255" y="47319"/>
                    <a:pt x="26381" y="47319"/>
                  </a:cubicBezTo>
                  <a:cubicBezTo>
                    <a:pt x="26568" y="47319"/>
                    <a:pt x="26755" y="47317"/>
                    <a:pt x="26943" y="47313"/>
                  </a:cubicBezTo>
                  <a:cubicBezTo>
                    <a:pt x="30151" y="47263"/>
                    <a:pt x="33309" y="46586"/>
                    <a:pt x="36291" y="45433"/>
                  </a:cubicBezTo>
                  <a:cubicBezTo>
                    <a:pt x="37193" y="45107"/>
                    <a:pt x="38672" y="44731"/>
                    <a:pt x="38822" y="43553"/>
                  </a:cubicBezTo>
                  <a:cubicBezTo>
                    <a:pt x="38948" y="42451"/>
                    <a:pt x="37770" y="41022"/>
                    <a:pt x="37268" y="40095"/>
                  </a:cubicBezTo>
                  <a:cubicBezTo>
                    <a:pt x="37142" y="39842"/>
                    <a:pt x="36920" y="39730"/>
                    <a:pt x="36684" y="39730"/>
                  </a:cubicBezTo>
                  <a:cubicBezTo>
                    <a:pt x="36499" y="39730"/>
                    <a:pt x="36306" y="39798"/>
                    <a:pt x="36141" y="39919"/>
                  </a:cubicBezTo>
                  <a:cubicBezTo>
                    <a:pt x="33266" y="42006"/>
                    <a:pt x="30115" y="42924"/>
                    <a:pt x="26983" y="42924"/>
                  </a:cubicBezTo>
                  <a:cubicBezTo>
                    <a:pt x="19658" y="42924"/>
                    <a:pt x="12441" y="37902"/>
                    <a:pt x="9123" y="31072"/>
                  </a:cubicBezTo>
                  <a:cubicBezTo>
                    <a:pt x="4587" y="21699"/>
                    <a:pt x="7369" y="11047"/>
                    <a:pt x="14261" y="3653"/>
                  </a:cubicBezTo>
                  <a:cubicBezTo>
                    <a:pt x="14536" y="3353"/>
                    <a:pt x="14436" y="3002"/>
                    <a:pt x="14211" y="2801"/>
                  </a:cubicBezTo>
                  <a:cubicBezTo>
                    <a:pt x="14236" y="2626"/>
                    <a:pt x="14186" y="2425"/>
                    <a:pt x="14060" y="2250"/>
                  </a:cubicBezTo>
                  <a:cubicBezTo>
                    <a:pt x="13559" y="1573"/>
                    <a:pt x="13033" y="897"/>
                    <a:pt x="12531" y="220"/>
                  </a:cubicBezTo>
                  <a:cubicBezTo>
                    <a:pt x="12419" y="69"/>
                    <a:pt x="12224" y="1"/>
                    <a:pt x="120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4" name="Google Shape;1084;p27"/>
            <p:cNvSpPr/>
            <p:nvPr/>
          </p:nvSpPr>
          <p:spPr>
            <a:xfrm>
              <a:off x="1563425" y="2509300"/>
              <a:ext cx="817075" cy="1021050"/>
            </a:xfrm>
            <a:custGeom>
              <a:rect b="b" l="l" r="r" t="t"/>
              <a:pathLst>
                <a:path extrusionOk="0" h="40842" w="32683">
                  <a:moveTo>
                    <a:pt x="13535" y="37299"/>
                  </a:moveTo>
                  <a:lnTo>
                    <a:pt x="13535" y="37299"/>
                  </a:lnTo>
                  <a:cubicBezTo>
                    <a:pt x="14111" y="37600"/>
                    <a:pt x="14737" y="37850"/>
                    <a:pt x="15339" y="38076"/>
                  </a:cubicBezTo>
                  <a:cubicBezTo>
                    <a:pt x="15339" y="38076"/>
                    <a:pt x="15339" y="38101"/>
                    <a:pt x="15339" y="38126"/>
                  </a:cubicBezTo>
                  <a:cubicBezTo>
                    <a:pt x="14712" y="37876"/>
                    <a:pt x="14111" y="37600"/>
                    <a:pt x="13535" y="37299"/>
                  </a:cubicBezTo>
                  <a:close/>
                  <a:moveTo>
                    <a:pt x="23960" y="39254"/>
                  </a:moveTo>
                  <a:lnTo>
                    <a:pt x="23960" y="39254"/>
                  </a:lnTo>
                  <a:cubicBezTo>
                    <a:pt x="23434" y="39304"/>
                    <a:pt x="22908" y="39354"/>
                    <a:pt x="22381" y="39354"/>
                  </a:cubicBezTo>
                  <a:cubicBezTo>
                    <a:pt x="22908" y="39329"/>
                    <a:pt x="23434" y="39304"/>
                    <a:pt x="23960" y="39254"/>
                  </a:cubicBezTo>
                  <a:close/>
                  <a:moveTo>
                    <a:pt x="9865" y="1"/>
                  </a:moveTo>
                  <a:cubicBezTo>
                    <a:pt x="9648" y="1"/>
                    <a:pt x="9444" y="148"/>
                    <a:pt x="9399" y="357"/>
                  </a:cubicBezTo>
                  <a:cubicBezTo>
                    <a:pt x="9374" y="382"/>
                    <a:pt x="9374" y="382"/>
                    <a:pt x="9349" y="407"/>
                  </a:cubicBezTo>
                  <a:cubicBezTo>
                    <a:pt x="9324" y="407"/>
                    <a:pt x="9299" y="432"/>
                    <a:pt x="9249" y="457"/>
                  </a:cubicBezTo>
                  <a:cubicBezTo>
                    <a:pt x="0" y="7149"/>
                    <a:pt x="50" y="21685"/>
                    <a:pt x="5013" y="30883"/>
                  </a:cubicBezTo>
                  <a:cubicBezTo>
                    <a:pt x="8489" y="37292"/>
                    <a:pt x="15139" y="40842"/>
                    <a:pt x="21936" y="40842"/>
                  </a:cubicBezTo>
                  <a:cubicBezTo>
                    <a:pt x="25479" y="40842"/>
                    <a:pt x="29062" y="39877"/>
                    <a:pt x="32256" y="37850"/>
                  </a:cubicBezTo>
                  <a:cubicBezTo>
                    <a:pt x="32682" y="37575"/>
                    <a:pt x="32682" y="37073"/>
                    <a:pt x="32457" y="36748"/>
                  </a:cubicBezTo>
                  <a:cubicBezTo>
                    <a:pt x="32432" y="36622"/>
                    <a:pt x="32381" y="36522"/>
                    <a:pt x="32256" y="36422"/>
                  </a:cubicBezTo>
                  <a:cubicBezTo>
                    <a:pt x="31880" y="36046"/>
                    <a:pt x="31479" y="35670"/>
                    <a:pt x="31078" y="35294"/>
                  </a:cubicBezTo>
                  <a:cubicBezTo>
                    <a:pt x="30928" y="35160"/>
                    <a:pt x="30711" y="35060"/>
                    <a:pt x="30501" y="35060"/>
                  </a:cubicBezTo>
                  <a:cubicBezTo>
                    <a:pt x="30396" y="35060"/>
                    <a:pt x="30293" y="35085"/>
                    <a:pt x="30201" y="35144"/>
                  </a:cubicBezTo>
                  <a:cubicBezTo>
                    <a:pt x="27458" y="36899"/>
                    <a:pt x="24482" y="37701"/>
                    <a:pt x="21551" y="37701"/>
                  </a:cubicBezTo>
                  <a:cubicBezTo>
                    <a:pt x="14733" y="37701"/>
                    <a:pt x="8161" y="33363"/>
                    <a:pt x="5339" y="26597"/>
                  </a:cubicBezTo>
                  <a:cubicBezTo>
                    <a:pt x="3359" y="21860"/>
                    <a:pt x="3509" y="16522"/>
                    <a:pt x="5339" y="11760"/>
                  </a:cubicBezTo>
                  <a:cubicBezTo>
                    <a:pt x="6216" y="9454"/>
                    <a:pt x="7494" y="7499"/>
                    <a:pt x="8948" y="5570"/>
                  </a:cubicBezTo>
                  <a:cubicBezTo>
                    <a:pt x="9925" y="4893"/>
                    <a:pt x="10827" y="4066"/>
                    <a:pt x="11680" y="3264"/>
                  </a:cubicBezTo>
                  <a:cubicBezTo>
                    <a:pt x="11830" y="3088"/>
                    <a:pt x="11955" y="2737"/>
                    <a:pt x="11780" y="2512"/>
                  </a:cubicBezTo>
                  <a:cubicBezTo>
                    <a:pt x="11254" y="1785"/>
                    <a:pt x="10777" y="1008"/>
                    <a:pt x="10276" y="231"/>
                  </a:cubicBezTo>
                  <a:cubicBezTo>
                    <a:pt x="10165" y="69"/>
                    <a:pt x="10012" y="1"/>
                    <a:pt x="98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5" name="Google Shape;1085;p27"/>
            <p:cNvSpPr/>
            <p:nvPr/>
          </p:nvSpPr>
          <p:spPr>
            <a:xfrm>
              <a:off x="1806525" y="2785800"/>
              <a:ext cx="70200" cy="40900"/>
            </a:xfrm>
            <a:custGeom>
              <a:rect b="b" l="l" r="r" t="t"/>
              <a:pathLst>
                <a:path extrusionOk="0" h="1636" w="2808">
                  <a:moveTo>
                    <a:pt x="1041" y="1"/>
                  </a:moveTo>
                  <a:cubicBezTo>
                    <a:pt x="766" y="1"/>
                    <a:pt x="513" y="95"/>
                    <a:pt x="327" y="324"/>
                  </a:cubicBezTo>
                  <a:cubicBezTo>
                    <a:pt x="1" y="750"/>
                    <a:pt x="402" y="1176"/>
                    <a:pt x="803" y="1377"/>
                  </a:cubicBezTo>
                  <a:cubicBezTo>
                    <a:pt x="1120" y="1551"/>
                    <a:pt x="1468" y="1636"/>
                    <a:pt x="1820" y="1636"/>
                  </a:cubicBezTo>
                  <a:cubicBezTo>
                    <a:pt x="2024" y="1636"/>
                    <a:pt x="2230" y="1607"/>
                    <a:pt x="2432" y="1552"/>
                  </a:cubicBezTo>
                  <a:cubicBezTo>
                    <a:pt x="2507" y="1527"/>
                    <a:pt x="2582" y="1477"/>
                    <a:pt x="2632" y="1377"/>
                  </a:cubicBezTo>
                  <a:cubicBezTo>
                    <a:pt x="2733" y="1352"/>
                    <a:pt x="2808" y="1251"/>
                    <a:pt x="2758" y="1126"/>
                  </a:cubicBezTo>
                  <a:cubicBezTo>
                    <a:pt x="2543" y="589"/>
                    <a:pt x="1727"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27"/>
            <p:cNvSpPr/>
            <p:nvPr/>
          </p:nvSpPr>
          <p:spPr>
            <a:xfrm>
              <a:off x="1797125" y="2997725"/>
              <a:ext cx="78975" cy="37150"/>
            </a:xfrm>
            <a:custGeom>
              <a:rect b="b" l="l" r="r" t="t"/>
              <a:pathLst>
                <a:path extrusionOk="0" h="1486" w="3159">
                  <a:moveTo>
                    <a:pt x="1702" y="0"/>
                  </a:moveTo>
                  <a:cubicBezTo>
                    <a:pt x="1094" y="0"/>
                    <a:pt x="490" y="298"/>
                    <a:pt x="126" y="845"/>
                  </a:cubicBezTo>
                  <a:cubicBezTo>
                    <a:pt x="1" y="995"/>
                    <a:pt x="126" y="1196"/>
                    <a:pt x="276" y="1271"/>
                  </a:cubicBezTo>
                  <a:cubicBezTo>
                    <a:pt x="603" y="1416"/>
                    <a:pt x="946" y="1486"/>
                    <a:pt x="1287" y="1486"/>
                  </a:cubicBezTo>
                  <a:cubicBezTo>
                    <a:pt x="1887" y="1486"/>
                    <a:pt x="2479" y="1269"/>
                    <a:pt x="2958" y="870"/>
                  </a:cubicBezTo>
                  <a:cubicBezTo>
                    <a:pt x="3159" y="694"/>
                    <a:pt x="3033" y="469"/>
                    <a:pt x="2833" y="394"/>
                  </a:cubicBezTo>
                  <a:cubicBezTo>
                    <a:pt x="2497" y="127"/>
                    <a:pt x="2098" y="0"/>
                    <a:pt x="17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27"/>
            <p:cNvSpPr/>
            <p:nvPr/>
          </p:nvSpPr>
          <p:spPr>
            <a:xfrm>
              <a:off x="1896125" y="3192050"/>
              <a:ext cx="60675" cy="69275"/>
            </a:xfrm>
            <a:custGeom>
              <a:rect b="b" l="l" r="r" t="t"/>
              <a:pathLst>
                <a:path extrusionOk="0" h="2771" w="2427">
                  <a:moveTo>
                    <a:pt x="2091" y="0"/>
                  </a:moveTo>
                  <a:cubicBezTo>
                    <a:pt x="2045" y="0"/>
                    <a:pt x="1998" y="12"/>
                    <a:pt x="1956" y="39"/>
                  </a:cubicBezTo>
                  <a:cubicBezTo>
                    <a:pt x="1931" y="64"/>
                    <a:pt x="1880" y="89"/>
                    <a:pt x="1855" y="114"/>
                  </a:cubicBezTo>
                  <a:cubicBezTo>
                    <a:pt x="1814" y="87"/>
                    <a:pt x="1758" y="67"/>
                    <a:pt x="1695" y="67"/>
                  </a:cubicBezTo>
                  <a:cubicBezTo>
                    <a:pt x="1643" y="67"/>
                    <a:pt x="1586" y="80"/>
                    <a:pt x="1530" y="114"/>
                  </a:cubicBezTo>
                  <a:cubicBezTo>
                    <a:pt x="1053" y="490"/>
                    <a:pt x="402" y="992"/>
                    <a:pt x="176" y="1593"/>
                  </a:cubicBezTo>
                  <a:cubicBezTo>
                    <a:pt x="1" y="2044"/>
                    <a:pt x="151" y="2621"/>
                    <a:pt x="677" y="2746"/>
                  </a:cubicBezTo>
                  <a:cubicBezTo>
                    <a:pt x="741" y="2763"/>
                    <a:pt x="805" y="2770"/>
                    <a:pt x="868" y="2770"/>
                  </a:cubicBezTo>
                  <a:cubicBezTo>
                    <a:pt x="1277" y="2770"/>
                    <a:pt x="1663" y="2445"/>
                    <a:pt x="1880" y="2119"/>
                  </a:cubicBezTo>
                  <a:cubicBezTo>
                    <a:pt x="2231" y="1618"/>
                    <a:pt x="2357" y="941"/>
                    <a:pt x="2407" y="340"/>
                  </a:cubicBezTo>
                  <a:cubicBezTo>
                    <a:pt x="2426" y="162"/>
                    <a:pt x="2260" y="0"/>
                    <a:pt x="20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27"/>
            <p:cNvSpPr/>
            <p:nvPr/>
          </p:nvSpPr>
          <p:spPr>
            <a:xfrm>
              <a:off x="2117925" y="3293400"/>
              <a:ext cx="52050" cy="78225"/>
            </a:xfrm>
            <a:custGeom>
              <a:rect b="b" l="l" r="r" t="t"/>
              <a:pathLst>
                <a:path extrusionOk="0" h="3129" w="2082">
                  <a:moveTo>
                    <a:pt x="1090" y="1"/>
                  </a:moveTo>
                  <a:cubicBezTo>
                    <a:pt x="1027" y="1"/>
                    <a:pt x="960" y="28"/>
                    <a:pt x="903" y="95"/>
                  </a:cubicBezTo>
                  <a:cubicBezTo>
                    <a:pt x="352" y="847"/>
                    <a:pt x="1" y="2627"/>
                    <a:pt x="1129" y="3078"/>
                  </a:cubicBezTo>
                  <a:cubicBezTo>
                    <a:pt x="1213" y="3113"/>
                    <a:pt x="1298" y="3129"/>
                    <a:pt x="1381" y="3129"/>
                  </a:cubicBezTo>
                  <a:cubicBezTo>
                    <a:pt x="1717" y="3129"/>
                    <a:pt x="2016" y="2863"/>
                    <a:pt x="2056" y="2501"/>
                  </a:cubicBezTo>
                  <a:cubicBezTo>
                    <a:pt x="2081" y="2201"/>
                    <a:pt x="1956" y="1900"/>
                    <a:pt x="1881" y="1624"/>
                  </a:cubicBezTo>
                  <a:cubicBezTo>
                    <a:pt x="1780" y="1198"/>
                    <a:pt x="1680" y="772"/>
                    <a:pt x="1555" y="346"/>
                  </a:cubicBezTo>
                  <a:cubicBezTo>
                    <a:pt x="1530" y="196"/>
                    <a:pt x="1404" y="120"/>
                    <a:pt x="1279" y="95"/>
                  </a:cubicBezTo>
                  <a:cubicBezTo>
                    <a:pt x="1238" y="40"/>
                    <a:pt x="1166"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89" name="Google Shape;1089;p27"/>
          <p:cNvSpPr txBox="1"/>
          <p:nvPr>
            <p:ph type="title"/>
          </p:nvPr>
        </p:nvSpPr>
        <p:spPr>
          <a:xfrm flipH="1">
            <a:off x="2758325" y="1358463"/>
            <a:ext cx="4010400" cy="19110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090" name="Google Shape;1090;p27"/>
          <p:cNvSpPr txBox="1"/>
          <p:nvPr>
            <p:ph idx="2" type="title"/>
          </p:nvPr>
        </p:nvSpPr>
        <p:spPr>
          <a:xfrm flipH="1">
            <a:off x="7314300" y="2150825"/>
            <a:ext cx="10902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091" name="Google Shape;1091;p27"/>
          <p:cNvSpPr txBox="1"/>
          <p:nvPr>
            <p:ph idx="1" type="subTitle"/>
          </p:nvPr>
        </p:nvSpPr>
        <p:spPr>
          <a:xfrm flipH="1">
            <a:off x="2758325" y="3269587"/>
            <a:ext cx="4010400" cy="515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92" name="Shape 1092"/>
        <p:cNvGrpSpPr/>
        <p:nvPr/>
      </p:nvGrpSpPr>
      <p:grpSpPr>
        <a:xfrm>
          <a:off x="0" y="0"/>
          <a:ext cx="0" cy="0"/>
          <a:chOff x="0" y="0"/>
          <a:chExt cx="0" cy="0"/>
        </a:xfrm>
      </p:grpSpPr>
      <p:pic>
        <p:nvPicPr>
          <p:cNvPr id="1093" name="Google Shape;1093;p28"/>
          <p:cNvPicPr preferRelativeResize="0"/>
          <p:nvPr/>
        </p:nvPicPr>
        <p:blipFill rotWithShape="1">
          <a:blip r:embed="rId2">
            <a:alphaModFix/>
          </a:blip>
          <a:srcRect b="0" l="0" r="0" t="0"/>
          <a:stretch/>
        </p:blipFill>
        <p:spPr>
          <a:xfrm flipH="1" rot="-7130485">
            <a:off x="7372137" y="3174661"/>
            <a:ext cx="1058950" cy="1058950"/>
          </a:xfrm>
          <a:prstGeom prst="rect">
            <a:avLst/>
          </a:prstGeom>
          <a:noFill/>
          <a:ln>
            <a:noFill/>
          </a:ln>
        </p:spPr>
      </p:pic>
      <p:sp>
        <p:nvSpPr>
          <p:cNvPr id="1094" name="Google Shape;1094;p28"/>
          <p:cNvSpPr/>
          <p:nvPr/>
        </p:nvSpPr>
        <p:spPr>
          <a:xfrm flipH="1" rot="2078096">
            <a:off x="2450763" y="3806334"/>
            <a:ext cx="1584468" cy="2032685"/>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28"/>
          <p:cNvSpPr/>
          <p:nvPr/>
        </p:nvSpPr>
        <p:spPr>
          <a:xfrm rot="3966571">
            <a:off x="-1538571" y="2744729"/>
            <a:ext cx="3048643" cy="242748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6" name="Google Shape;1096;p28"/>
          <p:cNvGrpSpPr/>
          <p:nvPr/>
        </p:nvGrpSpPr>
        <p:grpSpPr>
          <a:xfrm flipH="1" rot="4033570">
            <a:off x="1474639" y="3831072"/>
            <a:ext cx="1587968" cy="1846410"/>
            <a:chOff x="-487512" y="4053513"/>
            <a:chExt cx="1170400" cy="1360975"/>
          </a:xfrm>
        </p:grpSpPr>
        <p:sp>
          <p:nvSpPr>
            <p:cNvPr id="1097" name="Google Shape;1097;p28"/>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28"/>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99" name="Google Shape;1099;p28"/>
          <p:cNvGrpSpPr/>
          <p:nvPr/>
        </p:nvGrpSpPr>
        <p:grpSpPr>
          <a:xfrm rot="-10326351">
            <a:off x="3700499" y="3791190"/>
            <a:ext cx="2427080" cy="2011036"/>
            <a:chOff x="1338850" y="820050"/>
            <a:chExt cx="1484825" cy="1230300"/>
          </a:xfrm>
        </p:grpSpPr>
        <p:sp>
          <p:nvSpPr>
            <p:cNvPr id="1100" name="Google Shape;1100;p28"/>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28"/>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28"/>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28"/>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28"/>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28"/>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06" name="Google Shape;1106;p28"/>
          <p:cNvSpPr/>
          <p:nvPr/>
        </p:nvSpPr>
        <p:spPr>
          <a:xfrm rot="899918">
            <a:off x="6622444" y="4147021"/>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28"/>
          <p:cNvSpPr/>
          <p:nvPr/>
        </p:nvSpPr>
        <p:spPr>
          <a:xfrm rot="10800000">
            <a:off x="5385006" y="4277694"/>
            <a:ext cx="2062719" cy="865564"/>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08" name="Google Shape;1108;p28"/>
          <p:cNvGrpSpPr/>
          <p:nvPr/>
        </p:nvGrpSpPr>
        <p:grpSpPr>
          <a:xfrm rot="9000031">
            <a:off x="7811903" y="3386349"/>
            <a:ext cx="2063938" cy="1710143"/>
            <a:chOff x="1338850" y="820050"/>
            <a:chExt cx="1484825" cy="1230300"/>
          </a:xfrm>
        </p:grpSpPr>
        <p:sp>
          <p:nvSpPr>
            <p:cNvPr id="1109" name="Google Shape;1109;p28"/>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28"/>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28"/>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28"/>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28"/>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28"/>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15" name="Google Shape;1115;p28"/>
          <p:cNvGrpSpPr/>
          <p:nvPr/>
        </p:nvGrpSpPr>
        <p:grpSpPr>
          <a:xfrm flipH="1">
            <a:off x="-605570" y="3939728"/>
            <a:ext cx="2471448" cy="1713987"/>
            <a:chOff x="247613" y="3759306"/>
            <a:chExt cx="2237414" cy="1551681"/>
          </a:xfrm>
        </p:grpSpPr>
        <p:sp>
          <p:nvSpPr>
            <p:cNvPr id="1116" name="Google Shape;1116;p28"/>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28"/>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28"/>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28"/>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28"/>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28"/>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28"/>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28"/>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28"/>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28"/>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28"/>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28"/>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28"/>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28"/>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28"/>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28"/>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28"/>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28"/>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28"/>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28"/>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28"/>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28"/>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28"/>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28"/>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28"/>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28"/>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2" name="Google Shape;1142;p28"/>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3" name="Google Shape;1143;p28"/>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4" name="Google Shape;1144;p28"/>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5" name="Google Shape;1145;p28"/>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6" name="Google Shape;1146;p28"/>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7" name="Google Shape;1147;p28"/>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8" name="Google Shape;1148;p28"/>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9" name="Google Shape;1149;p28"/>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0" name="Google Shape;1150;p28"/>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1" name="Google Shape;1151;p28"/>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2" name="Google Shape;1152;p28"/>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3" name="Google Shape;1153;p28"/>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4" name="Google Shape;1154;p28"/>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5" name="Google Shape;1155;p28"/>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6" name="Google Shape;1156;p28"/>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7" name="Google Shape;1157;p28"/>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8" name="Google Shape;1158;p28"/>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9" name="Google Shape;1159;p28"/>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0" name="Google Shape;1160;p28"/>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1" name="Google Shape;1161;p28"/>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2" name="Google Shape;1162;p28"/>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28"/>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28"/>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5" name="Google Shape;1165;p28"/>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6" name="Google Shape;1166;p28"/>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7" name="Google Shape;1167;p28"/>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68" name="Google Shape;1168;p28"/>
          <p:cNvSpPr/>
          <p:nvPr/>
        </p:nvSpPr>
        <p:spPr>
          <a:xfrm flipH="1" rot="10800000">
            <a:off x="8608733" y="2684207"/>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69" name="Google Shape;1169;p28"/>
          <p:cNvPicPr preferRelativeResize="0"/>
          <p:nvPr/>
        </p:nvPicPr>
        <p:blipFill rotWithShape="1">
          <a:blip r:embed="rId2">
            <a:alphaModFix/>
          </a:blip>
          <a:srcRect b="0" l="0" r="0" t="0"/>
          <a:stretch/>
        </p:blipFill>
        <p:spPr>
          <a:xfrm flipH="1" rot="10800000">
            <a:off x="713100" y="3284236"/>
            <a:ext cx="1058950" cy="1058950"/>
          </a:xfrm>
          <a:prstGeom prst="rect">
            <a:avLst/>
          </a:prstGeom>
          <a:noFill/>
          <a:ln>
            <a:noFill/>
          </a:ln>
        </p:spPr>
      </p:pic>
      <p:sp>
        <p:nvSpPr>
          <p:cNvPr id="1170" name="Google Shape;1170;p28"/>
          <p:cNvSpPr txBox="1"/>
          <p:nvPr>
            <p:ph hasCustomPrompt="1" type="title"/>
          </p:nvPr>
        </p:nvSpPr>
        <p:spPr>
          <a:xfrm>
            <a:off x="1284000" y="999300"/>
            <a:ext cx="6576000" cy="1587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9600"/>
              <a:buNone/>
              <a:defRPr sz="9400">
                <a:solidFill>
                  <a:schemeClr val="dk2"/>
                </a:solidFill>
              </a:defRPr>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1171" name="Google Shape;1171;p28"/>
          <p:cNvSpPr txBox="1"/>
          <p:nvPr>
            <p:ph idx="1" type="subTitle"/>
          </p:nvPr>
        </p:nvSpPr>
        <p:spPr>
          <a:xfrm>
            <a:off x="1284000" y="2587300"/>
            <a:ext cx="6576000" cy="497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1600"/>
              </a:spcBef>
              <a:spcAft>
                <a:spcPts val="0"/>
              </a:spcAft>
              <a:buSzPts val="1600"/>
              <a:buNone/>
              <a:defRPr sz="1600"/>
            </a:lvl3pPr>
            <a:lvl4pPr lvl="3" algn="ctr">
              <a:lnSpc>
                <a:spcPct val="100000"/>
              </a:lnSpc>
              <a:spcBef>
                <a:spcPts val="1600"/>
              </a:spcBef>
              <a:spcAft>
                <a:spcPts val="0"/>
              </a:spcAft>
              <a:buSzPts val="1600"/>
              <a:buNone/>
              <a:defRPr sz="1600"/>
            </a:lvl4pPr>
            <a:lvl5pPr lvl="4" algn="ctr">
              <a:lnSpc>
                <a:spcPct val="100000"/>
              </a:lnSpc>
              <a:spcBef>
                <a:spcPts val="1600"/>
              </a:spcBef>
              <a:spcAft>
                <a:spcPts val="0"/>
              </a:spcAft>
              <a:buSzPts val="1600"/>
              <a:buNone/>
              <a:defRPr sz="1600"/>
            </a:lvl5pPr>
            <a:lvl6pPr lvl="5" algn="ctr">
              <a:lnSpc>
                <a:spcPct val="100000"/>
              </a:lnSpc>
              <a:spcBef>
                <a:spcPts val="1600"/>
              </a:spcBef>
              <a:spcAft>
                <a:spcPts val="0"/>
              </a:spcAft>
              <a:buSzPts val="1600"/>
              <a:buNone/>
              <a:defRPr sz="1600"/>
            </a:lvl6pPr>
            <a:lvl7pPr lvl="6" algn="ctr">
              <a:lnSpc>
                <a:spcPct val="100000"/>
              </a:lnSpc>
              <a:spcBef>
                <a:spcPts val="1600"/>
              </a:spcBef>
              <a:spcAft>
                <a:spcPts val="0"/>
              </a:spcAft>
              <a:buSzPts val="1600"/>
              <a:buNone/>
              <a:defRPr sz="1600"/>
            </a:lvl7pPr>
            <a:lvl8pPr lvl="7" algn="ctr">
              <a:lnSpc>
                <a:spcPct val="100000"/>
              </a:lnSpc>
              <a:spcBef>
                <a:spcPts val="1600"/>
              </a:spcBef>
              <a:spcAft>
                <a:spcPts val="0"/>
              </a:spcAft>
              <a:buSzPts val="1600"/>
              <a:buNone/>
              <a:defRPr sz="1600"/>
            </a:lvl8pPr>
            <a:lvl9pPr lvl="8"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172" name="Shape 1172"/>
        <p:cNvGrpSpPr/>
        <p:nvPr/>
      </p:nvGrpSpPr>
      <p:grpSpPr>
        <a:xfrm>
          <a:off x="0" y="0"/>
          <a:ext cx="0" cy="0"/>
          <a:chOff x="0" y="0"/>
          <a:chExt cx="0" cy="0"/>
        </a:xfrm>
      </p:grpSpPr>
      <p:sp>
        <p:nvSpPr>
          <p:cNvPr id="1173" name="Google Shape;1173;p29"/>
          <p:cNvSpPr/>
          <p:nvPr/>
        </p:nvSpPr>
        <p:spPr>
          <a:xfrm rot="7919396">
            <a:off x="327458" y="3912939"/>
            <a:ext cx="3399804" cy="270709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74" name="Google Shape;1174;p29"/>
          <p:cNvPicPr preferRelativeResize="0"/>
          <p:nvPr/>
        </p:nvPicPr>
        <p:blipFill rotWithShape="1">
          <a:blip r:embed="rId2">
            <a:alphaModFix/>
          </a:blip>
          <a:srcRect b="0" l="0" r="0" t="0"/>
          <a:stretch/>
        </p:blipFill>
        <p:spPr>
          <a:xfrm flipH="1" rot="-5400000">
            <a:off x="3210896" y="-211564"/>
            <a:ext cx="1496425" cy="1496425"/>
          </a:xfrm>
          <a:prstGeom prst="rect">
            <a:avLst/>
          </a:prstGeom>
          <a:noFill/>
          <a:ln>
            <a:noFill/>
          </a:ln>
        </p:spPr>
      </p:pic>
      <p:sp>
        <p:nvSpPr>
          <p:cNvPr id="1175" name="Google Shape;1175;p29"/>
          <p:cNvSpPr/>
          <p:nvPr/>
        </p:nvSpPr>
        <p:spPr>
          <a:xfrm rot="-8280382">
            <a:off x="7761237" y="-261715"/>
            <a:ext cx="2435923" cy="1939606"/>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29"/>
          <p:cNvSpPr/>
          <p:nvPr/>
        </p:nvSpPr>
        <p:spPr>
          <a:xfrm flipH="1" rot="3882426">
            <a:off x="7206987" y="-509751"/>
            <a:ext cx="1298274" cy="1382855"/>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29"/>
          <p:cNvSpPr/>
          <p:nvPr/>
        </p:nvSpPr>
        <p:spPr>
          <a:xfrm flipH="1" rot="4500082">
            <a:off x="-456469" y="-836857"/>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8" name="Google Shape;1178;p29"/>
          <p:cNvSpPr/>
          <p:nvPr/>
        </p:nvSpPr>
        <p:spPr>
          <a:xfrm flipH="1" rot="5400000">
            <a:off x="1444142" y="-792042"/>
            <a:ext cx="1166451" cy="1496418"/>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79" name="Google Shape;1179;p29"/>
          <p:cNvGrpSpPr/>
          <p:nvPr/>
        </p:nvGrpSpPr>
        <p:grpSpPr>
          <a:xfrm flipH="1" rot="-5400000">
            <a:off x="-196797" y="589623"/>
            <a:ext cx="876440" cy="775991"/>
            <a:chOff x="-324625" y="147275"/>
            <a:chExt cx="1044625" cy="924900"/>
          </a:xfrm>
        </p:grpSpPr>
        <p:sp>
          <p:nvSpPr>
            <p:cNvPr id="1180" name="Google Shape;1180;p29"/>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1" name="Google Shape;1181;p29"/>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2" name="Google Shape;1182;p29"/>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3" name="Google Shape;1183;p29"/>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4" name="Google Shape;1184;p29"/>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5" name="Google Shape;1185;p29"/>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6" name="Google Shape;1186;p29"/>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7" name="Google Shape;1187;p29"/>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8" name="Google Shape;1188;p29"/>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29"/>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29"/>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1" name="Google Shape;1191;p29"/>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2" name="Google Shape;1192;p29"/>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3" name="Google Shape;1193;p29"/>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29"/>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29"/>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196" name="Google Shape;1196;p29"/>
          <p:cNvSpPr/>
          <p:nvPr/>
        </p:nvSpPr>
        <p:spPr>
          <a:xfrm flipH="1" rot="-9089078">
            <a:off x="5549662" y="-982339"/>
            <a:ext cx="1753029" cy="2150644"/>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197" name="Google Shape;1197;p29"/>
          <p:cNvPicPr preferRelativeResize="0"/>
          <p:nvPr/>
        </p:nvPicPr>
        <p:blipFill rotWithShape="1">
          <a:blip r:embed="rId2">
            <a:alphaModFix/>
          </a:blip>
          <a:srcRect b="0" l="0" r="0" t="0"/>
          <a:stretch/>
        </p:blipFill>
        <p:spPr>
          <a:xfrm rot="5400000">
            <a:off x="5049842" y="4016496"/>
            <a:ext cx="1496425" cy="1496425"/>
          </a:xfrm>
          <a:prstGeom prst="rect">
            <a:avLst/>
          </a:prstGeom>
          <a:noFill/>
          <a:ln>
            <a:noFill/>
          </a:ln>
        </p:spPr>
      </p:pic>
      <p:sp>
        <p:nvSpPr>
          <p:cNvPr id="1198" name="Google Shape;1198;p29"/>
          <p:cNvSpPr/>
          <p:nvPr/>
        </p:nvSpPr>
        <p:spPr>
          <a:xfrm flipH="1" rot="-5400000">
            <a:off x="-839627" y="3834397"/>
            <a:ext cx="2539346" cy="1065567"/>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99" name="Google Shape;1199;p29"/>
          <p:cNvGrpSpPr/>
          <p:nvPr/>
        </p:nvGrpSpPr>
        <p:grpSpPr>
          <a:xfrm flipH="1" rot="-1366654">
            <a:off x="7489983" y="3961825"/>
            <a:ext cx="1740085" cy="2023369"/>
            <a:chOff x="-487512" y="4053513"/>
            <a:chExt cx="1170400" cy="1360975"/>
          </a:xfrm>
        </p:grpSpPr>
        <p:sp>
          <p:nvSpPr>
            <p:cNvPr id="1200" name="Google Shape;1200;p29"/>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29"/>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02" name="Google Shape;1202;p29"/>
          <p:cNvSpPr/>
          <p:nvPr/>
        </p:nvSpPr>
        <p:spPr>
          <a:xfrm rot="5400000">
            <a:off x="8471415" y="3916080"/>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03" name="Google Shape;1203;p29"/>
          <p:cNvGrpSpPr/>
          <p:nvPr/>
        </p:nvGrpSpPr>
        <p:grpSpPr>
          <a:xfrm flipH="1" rot="9927094">
            <a:off x="5731359" y="3847034"/>
            <a:ext cx="2030418" cy="1682369"/>
            <a:chOff x="1338850" y="820050"/>
            <a:chExt cx="1484825" cy="1230300"/>
          </a:xfrm>
        </p:grpSpPr>
        <p:sp>
          <p:nvSpPr>
            <p:cNvPr id="1204" name="Google Shape;1204;p29"/>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29"/>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29"/>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29"/>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29"/>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29"/>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0" name="Google Shape;1210;p29"/>
          <p:cNvGrpSpPr/>
          <p:nvPr/>
        </p:nvGrpSpPr>
        <p:grpSpPr>
          <a:xfrm flipH="1" rot="5919894">
            <a:off x="3631830" y="-757231"/>
            <a:ext cx="1174346" cy="1426811"/>
            <a:chOff x="1440625" y="2426250"/>
            <a:chExt cx="973700" cy="1183000"/>
          </a:xfrm>
        </p:grpSpPr>
        <p:sp>
          <p:nvSpPr>
            <p:cNvPr id="1211" name="Google Shape;1211;p29"/>
            <p:cNvSpPr/>
            <p:nvPr/>
          </p:nvSpPr>
          <p:spPr>
            <a:xfrm>
              <a:off x="1601650" y="2557950"/>
              <a:ext cx="743125" cy="908675"/>
            </a:xfrm>
            <a:custGeom>
              <a:rect b="b" l="l" r="r" t="t"/>
              <a:pathLst>
                <a:path extrusionOk="0" h="36347" w="29725">
                  <a:moveTo>
                    <a:pt x="6466" y="10867"/>
                  </a:moveTo>
                  <a:cubicBezTo>
                    <a:pt x="6491" y="10892"/>
                    <a:pt x="6491" y="10917"/>
                    <a:pt x="6491" y="10942"/>
                  </a:cubicBezTo>
                  <a:cubicBezTo>
                    <a:pt x="6341" y="11518"/>
                    <a:pt x="6216" y="12095"/>
                    <a:pt x="6141" y="12696"/>
                  </a:cubicBezTo>
                  <a:cubicBezTo>
                    <a:pt x="6216" y="12070"/>
                    <a:pt x="6341" y="11443"/>
                    <a:pt x="6466" y="10867"/>
                  </a:cubicBezTo>
                  <a:close/>
                  <a:moveTo>
                    <a:pt x="11078" y="12170"/>
                  </a:moveTo>
                  <a:lnTo>
                    <a:pt x="11078" y="12170"/>
                  </a:lnTo>
                  <a:cubicBezTo>
                    <a:pt x="11153" y="12295"/>
                    <a:pt x="11228" y="12446"/>
                    <a:pt x="11304" y="12571"/>
                  </a:cubicBezTo>
                  <a:cubicBezTo>
                    <a:pt x="11228" y="12596"/>
                    <a:pt x="11178" y="12646"/>
                    <a:pt x="11103" y="12696"/>
                  </a:cubicBezTo>
                  <a:cubicBezTo>
                    <a:pt x="11103" y="12521"/>
                    <a:pt x="11078" y="12345"/>
                    <a:pt x="11078" y="12170"/>
                  </a:cubicBezTo>
                  <a:close/>
                  <a:moveTo>
                    <a:pt x="8782" y="0"/>
                  </a:moveTo>
                  <a:cubicBezTo>
                    <a:pt x="8615" y="0"/>
                    <a:pt x="8450" y="54"/>
                    <a:pt x="8321" y="140"/>
                  </a:cubicBezTo>
                  <a:cubicBezTo>
                    <a:pt x="8121" y="165"/>
                    <a:pt x="7945" y="265"/>
                    <a:pt x="7820" y="416"/>
                  </a:cubicBezTo>
                  <a:cubicBezTo>
                    <a:pt x="1805" y="8035"/>
                    <a:pt x="0" y="18812"/>
                    <a:pt x="5238" y="27333"/>
                  </a:cubicBezTo>
                  <a:cubicBezTo>
                    <a:pt x="8680" y="32913"/>
                    <a:pt x="14799" y="36347"/>
                    <a:pt x="21060" y="36347"/>
                  </a:cubicBezTo>
                  <a:cubicBezTo>
                    <a:pt x="23826" y="36347"/>
                    <a:pt x="26620" y="35677"/>
                    <a:pt x="29223" y="34225"/>
                  </a:cubicBezTo>
                  <a:cubicBezTo>
                    <a:pt x="29549" y="34025"/>
                    <a:pt x="29725" y="33574"/>
                    <a:pt x="29524" y="33223"/>
                  </a:cubicBezTo>
                  <a:cubicBezTo>
                    <a:pt x="22807" y="22270"/>
                    <a:pt x="16141" y="11268"/>
                    <a:pt x="9374" y="340"/>
                  </a:cubicBezTo>
                  <a:cubicBezTo>
                    <a:pt x="9230" y="96"/>
                    <a:pt x="9005"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29"/>
            <p:cNvSpPr/>
            <p:nvPr/>
          </p:nvSpPr>
          <p:spPr>
            <a:xfrm>
              <a:off x="1440625" y="2426250"/>
              <a:ext cx="973700" cy="1183000"/>
            </a:xfrm>
            <a:custGeom>
              <a:rect b="b" l="l" r="r" t="t"/>
              <a:pathLst>
                <a:path extrusionOk="0" h="47320" w="38948">
                  <a:moveTo>
                    <a:pt x="14687" y="42050"/>
                  </a:moveTo>
                  <a:cubicBezTo>
                    <a:pt x="15364" y="42651"/>
                    <a:pt x="16090" y="43177"/>
                    <a:pt x="16867" y="43679"/>
                  </a:cubicBezTo>
                  <a:cubicBezTo>
                    <a:pt x="16015" y="43278"/>
                    <a:pt x="15213" y="42802"/>
                    <a:pt x="14436" y="42275"/>
                  </a:cubicBezTo>
                  <a:cubicBezTo>
                    <a:pt x="14536" y="42225"/>
                    <a:pt x="14612" y="42150"/>
                    <a:pt x="14687" y="42050"/>
                  </a:cubicBezTo>
                  <a:close/>
                  <a:moveTo>
                    <a:pt x="12027" y="1"/>
                  </a:moveTo>
                  <a:cubicBezTo>
                    <a:pt x="11830" y="1"/>
                    <a:pt x="11629" y="69"/>
                    <a:pt x="11504" y="195"/>
                  </a:cubicBezTo>
                  <a:cubicBezTo>
                    <a:pt x="3985" y="7237"/>
                    <a:pt x="0" y="18215"/>
                    <a:pt x="3358" y="28240"/>
                  </a:cubicBezTo>
                  <a:cubicBezTo>
                    <a:pt x="5113" y="33403"/>
                    <a:pt x="7895" y="38892"/>
                    <a:pt x="12156" y="42401"/>
                  </a:cubicBezTo>
                  <a:cubicBezTo>
                    <a:pt x="16145" y="45665"/>
                    <a:pt x="21255" y="47319"/>
                    <a:pt x="26381" y="47319"/>
                  </a:cubicBezTo>
                  <a:cubicBezTo>
                    <a:pt x="26568" y="47319"/>
                    <a:pt x="26755" y="47317"/>
                    <a:pt x="26943" y="47313"/>
                  </a:cubicBezTo>
                  <a:cubicBezTo>
                    <a:pt x="30151" y="47263"/>
                    <a:pt x="33309" y="46586"/>
                    <a:pt x="36291" y="45433"/>
                  </a:cubicBezTo>
                  <a:cubicBezTo>
                    <a:pt x="37193" y="45107"/>
                    <a:pt x="38672" y="44731"/>
                    <a:pt x="38822" y="43553"/>
                  </a:cubicBezTo>
                  <a:cubicBezTo>
                    <a:pt x="38948" y="42451"/>
                    <a:pt x="37770" y="41022"/>
                    <a:pt x="37268" y="40095"/>
                  </a:cubicBezTo>
                  <a:cubicBezTo>
                    <a:pt x="37142" y="39842"/>
                    <a:pt x="36920" y="39730"/>
                    <a:pt x="36684" y="39730"/>
                  </a:cubicBezTo>
                  <a:cubicBezTo>
                    <a:pt x="36499" y="39730"/>
                    <a:pt x="36306" y="39798"/>
                    <a:pt x="36141" y="39919"/>
                  </a:cubicBezTo>
                  <a:cubicBezTo>
                    <a:pt x="33266" y="42006"/>
                    <a:pt x="30115" y="42924"/>
                    <a:pt x="26983" y="42924"/>
                  </a:cubicBezTo>
                  <a:cubicBezTo>
                    <a:pt x="19658" y="42924"/>
                    <a:pt x="12441" y="37902"/>
                    <a:pt x="9123" y="31072"/>
                  </a:cubicBezTo>
                  <a:cubicBezTo>
                    <a:pt x="4587" y="21699"/>
                    <a:pt x="7369" y="11047"/>
                    <a:pt x="14261" y="3653"/>
                  </a:cubicBezTo>
                  <a:cubicBezTo>
                    <a:pt x="14536" y="3353"/>
                    <a:pt x="14436" y="3002"/>
                    <a:pt x="14211" y="2801"/>
                  </a:cubicBezTo>
                  <a:cubicBezTo>
                    <a:pt x="14236" y="2626"/>
                    <a:pt x="14186" y="2425"/>
                    <a:pt x="14060" y="2250"/>
                  </a:cubicBezTo>
                  <a:cubicBezTo>
                    <a:pt x="13559" y="1573"/>
                    <a:pt x="13033" y="897"/>
                    <a:pt x="12531" y="220"/>
                  </a:cubicBezTo>
                  <a:cubicBezTo>
                    <a:pt x="12419" y="69"/>
                    <a:pt x="12224" y="1"/>
                    <a:pt x="1202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29"/>
            <p:cNvSpPr/>
            <p:nvPr/>
          </p:nvSpPr>
          <p:spPr>
            <a:xfrm>
              <a:off x="1563425" y="2509300"/>
              <a:ext cx="817075" cy="1021050"/>
            </a:xfrm>
            <a:custGeom>
              <a:rect b="b" l="l" r="r" t="t"/>
              <a:pathLst>
                <a:path extrusionOk="0" h="40842" w="32683">
                  <a:moveTo>
                    <a:pt x="13535" y="37299"/>
                  </a:moveTo>
                  <a:lnTo>
                    <a:pt x="13535" y="37299"/>
                  </a:lnTo>
                  <a:cubicBezTo>
                    <a:pt x="14111" y="37600"/>
                    <a:pt x="14737" y="37850"/>
                    <a:pt x="15339" y="38076"/>
                  </a:cubicBezTo>
                  <a:cubicBezTo>
                    <a:pt x="15339" y="38076"/>
                    <a:pt x="15339" y="38101"/>
                    <a:pt x="15339" y="38126"/>
                  </a:cubicBezTo>
                  <a:cubicBezTo>
                    <a:pt x="14712" y="37876"/>
                    <a:pt x="14111" y="37600"/>
                    <a:pt x="13535" y="37299"/>
                  </a:cubicBezTo>
                  <a:close/>
                  <a:moveTo>
                    <a:pt x="23960" y="39254"/>
                  </a:moveTo>
                  <a:lnTo>
                    <a:pt x="23960" y="39254"/>
                  </a:lnTo>
                  <a:cubicBezTo>
                    <a:pt x="23434" y="39304"/>
                    <a:pt x="22908" y="39354"/>
                    <a:pt x="22381" y="39354"/>
                  </a:cubicBezTo>
                  <a:cubicBezTo>
                    <a:pt x="22908" y="39329"/>
                    <a:pt x="23434" y="39304"/>
                    <a:pt x="23960" y="39254"/>
                  </a:cubicBezTo>
                  <a:close/>
                  <a:moveTo>
                    <a:pt x="9865" y="1"/>
                  </a:moveTo>
                  <a:cubicBezTo>
                    <a:pt x="9648" y="1"/>
                    <a:pt x="9444" y="148"/>
                    <a:pt x="9399" y="357"/>
                  </a:cubicBezTo>
                  <a:cubicBezTo>
                    <a:pt x="9374" y="382"/>
                    <a:pt x="9374" y="382"/>
                    <a:pt x="9349" y="407"/>
                  </a:cubicBezTo>
                  <a:cubicBezTo>
                    <a:pt x="9324" y="407"/>
                    <a:pt x="9299" y="432"/>
                    <a:pt x="9249" y="457"/>
                  </a:cubicBezTo>
                  <a:cubicBezTo>
                    <a:pt x="0" y="7149"/>
                    <a:pt x="50" y="21685"/>
                    <a:pt x="5013" y="30883"/>
                  </a:cubicBezTo>
                  <a:cubicBezTo>
                    <a:pt x="8489" y="37292"/>
                    <a:pt x="15139" y="40842"/>
                    <a:pt x="21936" y="40842"/>
                  </a:cubicBezTo>
                  <a:cubicBezTo>
                    <a:pt x="25479" y="40842"/>
                    <a:pt x="29062" y="39877"/>
                    <a:pt x="32256" y="37850"/>
                  </a:cubicBezTo>
                  <a:cubicBezTo>
                    <a:pt x="32682" y="37575"/>
                    <a:pt x="32682" y="37073"/>
                    <a:pt x="32457" y="36748"/>
                  </a:cubicBezTo>
                  <a:cubicBezTo>
                    <a:pt x="32432" y="36622"/>
                    <a:pt x="32381" y="36522"/>
                    <a:pt x="32256" y="36422"/>
                  </a:cubicBezTo>
                  <a:cubicBezTo>
                    <a:pt x="31880" y="36046"/>
                    <a:pt x="31479" y="35670"/>
                    <a:pt x="31078" y="35294"/>
                  </a:cubicBezTo>
                  <a:cubicBezTo>
                    <a:pt x="30928" y="35160"/>
                    <a:pt x="30711" y="35060"/>
                    <a:pt x="30501" y="35060"/>
                  </a:cubicBezTo>
                  <a:cubicBezTo>
                    <a:pt x="30396" y="35060"/>
                    <a:pt x="30293" y="35085"/>
                    <a:pt x="30201" y="35144"/>
                  </a:cubicBezTo>
                  <a:cubicBezTo>
                    <a:pt x="27458" y="36899"/>
                    <a:pt x="24482" y="37701"/>
                    <a:pt x="21551" y="37701"/>
                  </a:cubicBezTo>
                  <a:cubicBezTo>
                    <a:pt x="14733" y="37701"/>
                    <a:pt x="8161" y="33363"/>
                    <a:pt x="5339" y="26597"/>
                  </a:cubicBezTo>
                  <a:cubicBezTo>
                    <a:pt x="3359" y="21860"/>
                    <a:pt x="3509" y="16522"/>
                    <a:pt x="5339" y="11760"/>
                  </a:cubicBezTo>
                  <a:cubicBezTo>
                    <a:pt x="6216" y="9454"/>
                    <a:pt x="7494" y="7499"/>
                    <a:pt x="8948" y="5570"/>
                  </a:cubicBezTo>
                  <a:cubicBezTo>
                    <a:pt x="9925" y="4893"/>
                    <a:pt x="10827" y="4066"/>
                    <a:pt x="11680" y="3264"/>
                  </a:cubicBezTo>
                  <a:cubicBezTo>
                    <a:pt x="11830" y="3088"/>
                    <a:pt x="11955" y="2737"/>
                    <a:pt x="11780" y="2512"/>
                  </a:cubicBezTo>
                  <a:cubicBezTo>
                    <a:pt x="11254" y="1785"/>
                    <a:pt x="10777" y="1008"/>
                    <a:pt x="10276" y="231"/>
                  </a:cubicBezTo>
                  <a:cubicBezTo>
                    <a:pt x="10165" y="69"/>
                    <a:pt x="10012" y="1"/>
                    <a:pt x="98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29"/>
            <p:cNvSpPr/>
            <p:nvPr/>
          </p:nvSpPr>
          <p:spPr>
            <a:xfrm>
              <a:off x="1806525" y="2785800"/>
              <a:ext cx="70200" cy="40900"/>
            </a:xfrm>
            <a:custGeom>
              <a:rect b="b" l="l" r="r" t="t"/>
              <a:pathLst>
                <a:path extrusionOk="0" h="1636" w="2808">
                  <a:moveTo>
                    <a:pt x="1041" y="1"/>
                  </a:moveTo>
                  <a:cubicBezTo>
                    <a:pt x="766" y="1"/>
                    <a:pt x="513" y="95"/>
                    <a:pt x="327" y="324"/>
                  </a:cubicBezTo>
                  <a:cubicBezTo>
                    <a:pt x="1" y="750"/>
                    <a:pt x="402" y="1176"/>
                    <a:pt x="803" y="1377"/>
                  </a:cubicBezTo>
                  <a:cubicBezTo>
                    <a:pt x="1120" y="1551"/>
                    <a:pt x="1468" y="1636"/>
                    <a:pt x="1820" y="1636"/>
                  </a:cubicBezTo>
                  <a:cubicBezTo>
                    <a:pt x="2024" y="1636"/>
                    <a:pt x="2230" y="1607"/>
                    <a:pt x="2432" y="1552"/>
                  </a:cubicBezTo>
                  <a:cubicBezTo>
                    <a:pt x="2507" y="1527"/>
                    <a:pt x="2582" y="1477"/>
                    <a:pt x="2632" y="1377"/>
                  </a:cubicBezTo>
                  <a:cubicBezTo>
                    <a:pt x="2733" y="1352"/>
                    <a:pt x="2808" y="1251"/>
                    <a:pt x="2758" y="1126"/>
                  </a:cubicBezTo>
                  <a:cubicBezTo>
                    <a:pt x="2543" y="589"/>
                    <a:pt x="1727"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29"/>
            <p:cNvSpPr/>
            <p:nvPr/>
          </p:nvSpPr>
          <p:spPr>
            <a:xfrm>
              <a:off x="1797125" y="2997725"/>
              <a:ext cx="78975" cy="37150"/>
            </a:xfrm>
            <a:custGeom>
              <a:rect b="b" l="l" r="r" t="t"/>
              <a:pathLst>
                <a:path extrusionOk="0" h="1486" w="3159">
                  <a:moveTo>
                    <a:pt x="1702" y="0"/>
                  </a:moveTo>
                  <a:cubicBezTo>
                    <a:pt x="1094" y="0"/>
                    <a:pt x="490" y="298"/>
                    <a:pt x="126" y="845"/>
                  </a:cubicBezTo>
                  <a:cubicBezTo>
                    <a:pt x="1" y="995"/>
                    <a:pt x="126" y="1196"/>
                    <a:pt x="276" y="1271"/>
                  </a:cubicBezTo>
                  <a:cubicBezTo>
                    <a:pt x="603" y="1416"/>
                    <a:pt x="946" y="1486"/>
                    <a:pt x="1287" y="1486"/>
                  </a:cubicBezTo>
                  <a:cubicBezTo>
                    <a:pt x="1887" y="1486"/>
                    <a:pt x="2479" y="1269"/>
                    <a:pt x="2958" y="870"/>
                  </a:cubicBezTo>
                  <a:cubicBezTo>
                    <a:pt x="3159" y="694"/>
                    <a:pt x="3033" y="469"/>
                    <a:pt x="2833" y="394"/>
                  </a:cubicBezTo>
                  <a:cubicBezTo>
                    <a:pt x="2497" y="127"/>
                    <a:pt x="2098" y="0"/>
                    <a:pt x="17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29"/>
            <p:cNvSpPr/>
            <p:nvPr/>
          </p:nvSpPr>
          <p:spPr>
            <a:xfrm>
              <a:off x="1896125" y="3192050"/>
              <a:ext cx="60675" cy="69275"/>
            </a:xfrm>
            <a:custGeom>
              <a:rect b="b" l="l" r="r" t="t"/>
              <a:pathLst>
                <a:path extrusionOk="0" h="2771" w="2427">
                  <a:moveTo>
                    <a:pt x="2091" y="0"/>
                  </a:moveTo>
                  <a:cubicBezTo>
                    <a:pt x="2045" y="0"/>
                    <a:pt x="1998" y="12"/>
                    <a:pt x="1956" y="39"/>
                  </a:cubicBezTo>
                  <a:cubicBezTo>
                    <a:pt x="1931" y="64"/>
                    <a:pt x="1880" y="89"/>
                    <a:pt x="1855" y="114"/>
                  </a:cubicBezTo>
                  <a:cubicBezTo>
                    <a:pt x="1814" y="87"/>
                    <a:pt x="1758" y="67"/>
                    <a:pt x="1695" y="67"/>
                  </a:cubicBezTo>
                  <a:cubicBezTo>
                    <a:pt x="1643" y="67"/>
                    <a:pt x="1586" y="80"/>
                    <a:pt x="1530" y="114"/>
                  </a:cubicBezTo>
                  <a:cubicBezTo>
                    <a:pt x="1053" y="490"/>
                    <a:pt x="402" y="992"/>
                    <a:pt x="176" y="1593"/>
                  </a:cubicBezTo>
                  <a:cubicBezTo>
                    <a:pt x="1" y="2044"/>
                    <a:pt x="151" y="2621"/>
                    <a:pt x="677" y="2746"/>
                  </a:cubicBezTo>
                  <a:cubicBezTo>
                    <a:pt x="741" y="2763"/>
                    <a:pt x="805" y="2770"/>
                    <a:pt x="868" y="2770"/>
                  </a:cubicBezTo>
                  <a:cubicBezTo>
                    <a:pt x="1277" y="2770"/>
                    <a:pt x="1663" y="2445"/>
                    <a:pt x="1880" y="2119"/>
                  </a:cubicBezTo>
                  <a:cubicBezTo>
                    <a:pt x="2231" y="1618"/>
                    <a:pt x="2357" y="941"/>
                    <a:pt x="2407" y="340"/>
                  </a:cubicBezTo>
                  <a:cubicBezTo>
                    <a:pt x="2426" y="162"/>
                    <a:pt x="2260" y="0"/>
                    <a:pt x="20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29"/>
            <p:cNvSpPr/>
            <p:nvPr/>
          </p:nvSpPr>
          <p:spPr>
            <a:xfrm>
              <a:off x="2117925" y="3293400"/>
              <a:ext cx="52050" cy="78225"/>
            </a:xfrm>
            <a:custGeom>
              <a:rect b="b" l="l" r="r" t="t"/>
              <a:pathLst>
                <a:path extrusionOk="0" h="3129" w="2082">
                  <a:moveTo>
                    <a:pt x="1090" y="1"/>
                  </a:moveTo>
                  <a:cubicBezTo>
                    <a:pt x="1027" y="1"/>
                    <a:pt x="960" y="28"/>
                    <a:pt x="903" y="95"/>
                  </a:cubicBezTo>
                  <a:cubicBezTo>
                    <a:pt x="352" y="847"/>
                    <a:pt x="1" y="2627"/>
                    <a:pt x="1129" y="3078"/>
                  </a:cubicBezTo>
                  <a:cubicBezTo>
                    <a:pt x="1213" y="3113"/>
                    <a:pt x="1298" y="3129"/>
                    <a:pt x="1381" y="3129"/>
                  </a:cubicBezTo>
                  <a:cubicBezTo>
                    <a:pt x="1717" y="3129"/>
                    <a:pt x="2016" y="2863"/>
                    <a:pt x="2056" y="2501"/>
                  </a:cubicBezTo>
                  <a:cubicBezTo>
                    <a:pt x="2081" y="2201"/>
                    <a:pt x="1956" y="1900"/>
                    <a:pt x="1881" y="1624"/>
                  </a:cubicBezTo>
                  <a:cubicBezTo>
                    <a:pt x="1780" y="1198"/>
                    <a:pt x="1680" y="772"/>
                    <a:pt x="1555" y="346"/>
                  </a:cubicBezTo>
                  <a:cubicBezTo>
                    <a:pt x="1530" y="196"/>
                    <a:pt x="1404" y="120"/>
                    <a:pt x="1279" y="95"/>
                  </a:cubicBezTo>
                  <a:cubicBezTo>
                    <a:pt x="1238" y="40"/>
                    <a:pt x="1166"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18" name="Google Shape;1218;p29"/>
          <p:cNvGrpSpPr/>
          <p:nvPr/>
        </p:nvGrpSpPr>
        <p:grpSpPr>
          <a:xfrm rot="-902462">
            <a:off x="3254084" y="4364988"/>
            <a:ext cx="1929837" cy="1217041"/>
            <a:chOff x="3660825" y="4286250"/>
            <a:chExt cx="1929918" cy="1217091"/>
          </a:xfrm>
        </p:grpSpPr>
        <p:sp>
          <p:nvSpPr>
            <p:cNvPr id="1219" name="Google Shape;1219;p29"/>
            <p:cNvSpPr/>
            <p:nvPr/>
          </p:nvSpPr>
          <p:spPr>
            <a:xfrm>
              <a:off x="3660825" y="4286250"/>
              <a:ext cx="1929918" cy="1217091"/>
            </a:xfrm>
            <a:custGeom>
              <a:rect b="b" l="l" r="r" t="t"/>
              <a:pathLst>
                <a:path extrusionOk="0" h="36607" w="58047">
                  <a:moveTo>
                    <a:pt x="40728" y="21142"/>
                  </a:moveTo>
                  <a:cubicBezTo>
                    <a:pt x="40552" y="21268"/>
                    <a:pt x="40402" y="21368"/>
                    <a:pt x="40226" y="21493"/>
                  </a:cubicBezTo>
                  <a:cubicBezTo>
                    <a:pt x="39951" y="21594"/>
                    <a:pt x="39700" y="21719"/>
                    <a:pt x="39424" y="21869"/>
                  </a:cubicBezTo>
                  <a:lnTo>
                    <a:pt x="39374" y="21869"/>
                  </a:lnTo>
                  <a:cubicBezTo>
                    <a:pt x="39500" y="21794"/>
                    <a:pt x="39600" y="21694"/>
                    <a:pt x="39700" y="21619"/>
                  </a:cubicBezTo>
                  <a:cubicBezTo>
                    <a:pt x="40026" y="21468"/>
                    <a:pt x="40352" y="21293"/>
                    <a:pt x="40703" y="21142"/>
                  </a:cubicBezTo>
                  <a:close/>
                  <a:moveTo>
                    <a:pt x="25189" y="32471"/>
                  </a:moveTo>
                  <a:lnTo>
                    <a:pt x="25189" y="32471"/>
                  </a:lnTo>
                  <a:cubicBezTo>
                    <a:pt x="25515" y="32496"/>
                    <a:pt x="25840" y="32521"/>
                    <a:pt x="26166" y="32521"/>
                  </a:cubicBezTo>
                  <a:cubicBezTo>
                    <a:pt x="26066" y="32571"/>
                    <a:pt x="25991" y="32621"/>
                    <a:pt x="25890" y="32671"/>
                  </a:cubicBezTo>
                  <a:cubicBezTo>
                    <a:pt x="25665" y="32596"/>
                    <a:pt x="25439" y="32546"/>
                    <a:pt x="25189" y="32471"/>
                  </a:cubicBezTo>
                  <a:close/>
                  <a:moveTo>
                    <a:pt x="36367" y="32095"/>
                  </a:moveTo>
                  <a:lnTo>
                    <a:pt x="36367" y="32095"/>
                  </a:lnTo>
                  <a:cubicBezTo>
                    <a:pt x="33058" y="33799"/>
                    <a:pt x="29399" y="34802"/>
                    <a:pt x="25690" y="35052"/>
                  </a:cubicBezTo>
                  <a:cubicBezTo>
                    <a:pt x="25690" y="35027"/>
                    <a:pt x="25690" y="35027"/>
                    <a:pt x="25690" y="35002"/>
                  </a:cubicBezTo>
                  <a:cubicBezTo>
                    <a:pt x="29399" y="34726"/>
                    <a:pt x="32983" y="33749"/>
                    <a:pt x="36367" y="32095"/>
                  </a:cubicBezTo>
                  <a:close/>
                  <a:moveTo>
                    <a:pt x="52671" y="0"/>
                  </a:moveTo>
                  <a:cubicBezTo>
                    <a:pt x="52454" y="0"/>
                    <a:pt x="52248" y="115"/>
                    <a:pt x="52131" y="390"/>
                  </a:cubicBezTo>
                  <a:cubicBezTo>
                    <a:pt x="48372" y="9238"/>
                    <a:pt x="40552" y="15303"/>
                    <a:pt x="31881" y="18937"/>
                  </a:cubicBezTo>
                  <a:cubicBezTo>
                    <a:pt x="27269" y="20867"/>
                    <a:pt x="22407" y="22295"/>
                    <a:pt x="17494" y="23198"/>
                  </a:cubicBezTo>
                  <a:cubicBezTo>
                    <a:pt x="14941" y="23679"/>
                    <a:pt x="12341" y="23976"/>
                    <a:pt x="9739" y="23976"/>
                  </a:cubicBezTo>
                  <a:cubicBezTo>
                    <a:pt x="9634" y="23976"/>
                    <a:pt x="9529" y="23975"/>
                    <a:pt x="9424" y="23975"/>
                  </a:cubicBezTo>
                  <a:cubicBezTo>
                    <a:pt x="6692" y="23949"/>
                    <a:pt x="4136" y="23373"/>
                    <a:pt x="1479" y="22897"/>
                  </a:cubicBezTo>
                  <a:cubicBezTo>
                    <a:pt x="1441" y="22886"/>
                    <a:pt x="1402" y="22881"/>
                    <a:pt x="1364" y="22881"/>
                  </a:cubicBezTo>
                  <a:cubicBezTo>
                    <a:pt x="1228" y="22881"/>
                    <a:pt x="1095" y="22944"/>
                    <a:pt x="978" y="23022"/>
                  </a:cubicBezTo>
                  <a:cubicBezTo>
                    <a:pt x="957" y="23020"/>
                    <a:pt x="937" y="23019"/>
                    <a:pt x="916" y="23019"/>
                  </a:cubicBezTo>
                  <a:cubicBezTo>
                    <a:pt x="683" y="23019"/>
                    <a:pt x="446" y="23149"/>
                    <a:pt x="377" y="23448"/>
                  </a:cubicBezTo>
                  <a:cubicBezTo>
                    <a:pt x="1" y="25704"/>
                    <a:pt x="1254" y="27508"/>
                    <a:pt x="2958" y="28837"/>
                  </a:cubicBezTo>
                  <a:cubicBezTo>
                    <a:pt x="5139" y="30516"/>
                    <a:pt x="7720" y="31919"/>
                    <a:pt x="10151" y="33198"/>
                  </a:cubicBezTo>
                  <a:cubicBezTo>
                    <a:pt x="14421" y="35409"/>
                    <a:pt x="19130" y="36607"/>
                    <a:pt x="23912" y="36607"/>
                  </a:cubicBezTo>
                  <a:cubicBezTo>
                    <a:pt x="24604" y="36607"/>
                    <a:pt x="25297" y="36582"/>
                    <a:pt x="25991" y="36531"/>
                  </a:cubicBezTo>
                  <a:cubicBezTo>
                    <a:pt x="36091" y="35754"/>
                    <a:pt x="45189" y="29639"/>
                    <a:pt x="49725" y="20591"/>
                  </a:cubicBezTo>
                  <a:cubicBezTo>
                    <a:pt x="51104" y="17834"/>
                    <a:pt x="51730" y="14902"/>
                    <a:pt x="52683" y="11995"/>
                  </a:cubicBezTo>
                  <a:cubicBezTo>
                    <a:pt x="53760" y="8661"/>
                    <a:pt x="55740" y="5754"/>
                    <a:pt x="57720" y="2897"/>
                  </a:cubicBezTo>
                  <a:cubicBezTo>
                    <a:pt x="58046" y="2395"/>
                    <a:pt x="57595" y="1819"/>
                    <a:pt x="57069" y="1794"/>
                  </a:cubicBezTo>
                  <a:cubicBezTo>
                    <a:pt x="55841" y="1694"/>
                    <a:pt x="54788" y="1318"/>
                    <a:pt x="53760" y="641"/>
                  </a:cubicBezTo>
                  <a:cubicBezTo>
                    <a:pt x="53635" y="566"/>
                    <a:pt x="53535" y="541"/>
                    <a:pt x="53409" y="516"/>
                  </a:cubicBezTo>
                  <a:cubicBezTo>
                    <a:pt x="53279" y="212"/>
                    <a:pt x="52966" y="0"/>
                    <a:pt x="52671"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29"/>
            <p:cNvSpPr/>
            <p:nvPr/>
          </p:nvSpPr>
          <p:spPr>
            <a:xfrm>
              <a:off x="3876239" y="4718446"/>
              <a:ext cx="1454645" cy="567136"/>
            </a:xfrm>
            <a:custGeom>
              <a:rect b="b" l="l" r="r" t="t"/>
              <a:pathLst>
                <a:path extrusionOk="0" h="17058" w="43752">
                  <a:moveTo>
                    <a:pt x="43451" y="0"/>
                  </a:moveTo>
                  <a:cubicBezTo>
                    <a:pt x="43384" y="0"/>
                    <a:pt x="43317" y="29"/>
                    <a:pt x="43271" y="98"/>
                  </a:cubicBezTo>
                  <a:cubicBezTo>
                    <a:pt x="39036" y="6665"/>
                    <a:pt x="32920" y="11828"/>
                    <a:pt x="25552" y="14534"/>
                  </a:cubicBezTo>
                  <a:cubicBezTo>
                    <a:pt x="21744" y="15929"/>
                    <a:pt x="17732" y="16606"/>
                    <a:pt x="13716" y="16606"/>
                  </a:cubicBezTo>
                  <a:cubicBezTo>
                    <a:pt x="9142" y="16606"/>
                    <a:pt x="4561" y="15728"/>
                    <a:pt x="264" y="14033"/>
                  </a:cubicBezTo>
                  <a:cubicBezTo>
                    <a:pt x="251" y="14029"/>
                    <a:pt x="239" y="14027"/>
                    <a:pt x="227" y="14027"/>
                  </a:cubicBezTo>
                  <a:cubicBezTo>
                    <a:pt x="94" y="14027"/>
                    <a:pt x="0" y="14265"/>
                    <a:pt x="138" y="14334"/>
                  </a:cubicBezTo>
                  <a:cubicBezTo>
                    <a:pt x="4480" y="16176"/>
                    <a:pt x="9073" y="17057"/>
                    <a:pt x="13634" y="17057"/>
                  </a:cubicBezTo>
                  <a:cubicBezTo>
                    <a:pt x="25581" y="17057"/>
                    <a:pt x="37299" y="11008"/>
                    <a:pt x="43647" y="324"/>
                  </a:cubicBezTo>
                  <a:cubicBezTo>
                    <a:pt x="43752" y="150"/>
                    <a:pt x="43602" y="0"/>
                    <a:pt x="4345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21" name="Google Shape;1221;p29"/>
          <p:cNvSpPr txBox="1"/>
          <p:nvPr>
            <p:ph type="title"/>
          </p:nvPr>
        </p:nvSpPr>
        <p:spPr>
          <a:xfrm>
            <a:off x="713100" y="1570491"/>
            <a:ext cx="2258100" cy="124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7200">
                <a:solidFill>
                  <a:schemeClr val="dk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222" name="Google Shape;1222;p29"/>
          <p:cNvSpPr txBox="1"/>
          <p:nvPr>
            <p:ph idx="1" type="subTitle"/>
          </p:nvPr>
        </p:nvSpPr>
        <p:spPr>
          <a:xfrm>
            <a:off x="713100" y="2811913"/>
            <a:ext cx="2258100" cy="76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sz="16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223" name="Google Shape;1223;p29"/>
          <p:cNvSpPr txBox="1"/>
          <p:nvPr>
            <p:ph idx="2" type="title"/>
          </p:nvPr>
        </p:nvSpPr>
        <p:spPr>
          <a:xfrm>
            <a:off x="3442950" y="1570475"/>
            <a:ext cx="2258100" cy="124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72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224" name="Google Shape;1224;p29"/>
          <p:cNvSpPr txBox="1"/>
          <p:nvPr>
            <p:ph idx="3" type="subTitle"/>
          </p:nvPr>
        </p:nvSpPr>
        <p:spPr>
          <a:xfrm>
            <a:off x="3442950" y="2811879"/>
            <a:ext cx="2258100" cy="76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sz="16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225" name="Google Shape;1225;p29"/>
          <p:cNvSpPr txBox="1"/>
          <p:nvPr>
            <p:ph idx="4" type="title"/>
          </p:nvPr>
        </p:nvSpPr>
        <p:spPr>
          <a:xfrm>
            <a:off x="6172800" y="1570484"/>
            <a:ext cx="2258100" cy="1241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7200">
                <a:solidFill>
                  <a:schemeClr val="accent1"/>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1226" name="Google Shape;1226;p29"/>
          <p:cNvSpPr txBox="1"/>
          <p:nvPr>
            <p:ph idx="5" type="subTitle"/>
          </p:nvPr>
        </p:nvSpPr>
        <p:spPr>
          <a:xfrm>
            <a:off x="6172800" y="2811875"/>
            <a:ext cx="2258100" cy="761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dk1"/>
              </a:buClr>
              <a:buSzPts val="2400"/>
              <a:buFont typeface="PT Sans"/>
              <a:buNone/>
              <a:defRPr sz="1600"/>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n Columns">
  <p:cSld name="CUSTOM_7_1_1">
    <p:spTree>
      <p:nvGrpSpPr>
        <p:cNvPr id="1227" name="Shape 1227"/>
        <p:cNvGrpSpPr/>
        <p:nvPr/>
      </p:nvGrpSpPr>
      <p:grpSpPr>
        <a:xfrm>
          <a:off x="0" y="0"/>
          <a:ext cx="0" cy="0"/>
          <a:chOff x="0" y="0"/>
          <a:chExt cx="0" cy="0"/>
        </a:xfrm>
      </p:grpSpPr>
      <p:sp>
        <p:nvSpPr>
          <p:cNvPr id="1228" name="Google Shape;1228;p30"/>
          <p:cNvSpPr/>
          <p:nvPr/>
        </p:nvSpPr>
        <p:spPr>
          <a:xfrm rot="-6833676">
            <a:off x="8239717" y="646385"/>
            <a:ext cx="1373604" cy="109373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29" name="Google Shape;1229;p30"/>
          <p:cNvGrpSpPr/>
          <p:nvPr/>
        </p:nvGrpSpPr>
        <p:grpSpPr>
          <a:xfrm flipH="1" rot="-6766788">
            <a:off x="8303433" y="-254983"/>
            <a:ext cx="1093347" cy="1271375"/>
            <a:chOff x="-487512" y="4053513"/>
            <a:chExt cx="1170400" cy="1360975"/>
          </a:xfrm>
        </p:grpSpPr>
        <p:sp>
          <p:nvSpPr>
            <p:cNvPr id="1230" name="Google Shape;1230;p30"/>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30"/>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32" name="Google Shape;1232;p30"/>
          <p:cNvSpPr/>
          <p:nvPr/>
        </p:nvSpPr>
        <p:spPr>
          <a:xfrm rot="-4193407">
            <a:off x="7642462" y="-676526"/>
            <a:ext cx="1047734" cy="1285421"/>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30"/>
          <p:cNvSpPr/>
          <p:nvPr/>
        </p:nvSpPr>
        <p:spPr>
          <a:xfrm rot="10800000">
            <a:off x="8375588" y="1370162"/>
            <a:ext cx="363837" cy="353562"/>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30"/>
          <p:cNvSpPr/>
          <p:nvPr/>
        </p:nvSpPr>
        <p:spPr>
          <a:xfrm rot="-10485528">
            <a:off x="-431428" y="608326"/>
            <a:ext cx="953562" cy="1169846"/>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30"/>
          <p:cNvSpPr/>
          <p:nvPr/>
        </p:nvSpPr>
        <p:spPr>
          <a:xfrm rot="9527926">
            <a:off x="-423011" y="-596699"/>
            <a:ext cx="1699170" cy="1352966"/>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36" name="Google Shape;1236;p30"/>
          <p:cNvGrpSpPr/>
          <p:nvPr/>
        </p:nvGrpSpPr>
        <p:grpSpPr>
          <a:xfrm flipH="1">
            <a:off x="-180238" y="-67633"/>
            <a:ext cx="814348" cy="1085355"/>
            <a:chOff x="3234469" y="201952"/>
            <a:chExt cx="1261967" cy="1681939"/>
          </a:xfrm>
        </p:grpSpPr>
        <p:sp>
          <p:nvSpPr>
            <p:cNvPr id="1237" name="Google Shape;1237;p30"/>
            <p:cNvSpPr/>
            <p:nvPr/>
          </p:nvSpPr>
          <p:spPr>
            <a:xfrm>
              <a:off x="3234469" y="1333255"/>
              <a:ext cx="748150" cy="550636"/>
            </a:xfrm>
            <a:custGeom>
              <a:rect b="b" l="l" r="r" t="t"/>
              <a:pathLst>
                <a:path extrusionOk="0" h="24432" w="29926">
                  <a:moveTo>
                    <a:pt x="12778" y="0"/>
                  </a:moveTo>
                  <a:cubicBezTo>
                    <a:pt x="8341" y="0"/>
                    <a:pt x="4405" y="1919"/>
                    <a:pt x="2657" y="6446"/>
                  </a:cubicBezTo>
                  <a:cubicBezTo>
                    <a:pt x="1" y="13238"/>
                    <a:pt x="3384" y="20907"/>
                    <a:pt x="10201" y="23539"/>
                  </a:cubicBezTo>
                  <a:cubicBezTo>
                    <a:pt x="11770" y="24144"/>
                    <a:pt x="13383" y="24431"/>
                    <a:pt x="14968" y="24431"/>
                  </a:cubicBezTo>
                  <a:cubicBezTo>
                    <a:pt x="20271" y="24431"/>
                    <a:pt x="25268" y="21218"/>
                    <a:pt x="27294" y="15970"/>
                  </a:cubicBezTo>
                  <a:cubicBezTo>
                    <a:pt x="29926" y="9178"/>
                    <a:pt x="26492" y="4015"/>
                    <a:pt x="19675" y="1383"/>
                  </a:cubicBezTo>
                  <a:cubicBezTo>
                    <a:pt x="17394" y="491"/>
                    <a:pt x="15022" y="0"/>
                    <a:pt x="1277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30"/>
            <p:cNvSpPr/>
            <p:nvPr/>
          </p:nvSpPr>
          <p:spPr>
            <a:xfrm>
              <a:off x="3770836" y="909318"/>
              <a:ext cx="725600" cy="516449"/>
            </a:xfrm>
            <a:custGeom>
              <a:rect b="b" l="l" r="r" t="t"/>
              <a:pathLst>
                <a:path extrusionOk="0" h="24514" w="29024">
                  <a:moveTo>
                    <a:pt x="17001" y="1"/>
                  </a:moveTo>
                  <a:cubicBezTo>
                    <a:pt x="15707" y="1"/>
                    <a:pt x="14335" y="167"/>
                    <a:pt x="12908" y="494"/>
                  </a:cubicBezTo>
                  <a:cubicBezTo>
                    <a:pt x="5790" y="2123"/>
                    <a:pt x="1" y="7135"/>
                    <a:pt x="1630" y="14228"/>
                  </a:cubicBezTo>
                  <a:cubicBezTo>
                    <a:pt x="3032" y="20355"/>
                    <a:pt x="8483" y="24514"/>
                    <a:pt x="14513" y="24514"/>
                  </a:cubicBezTo>
                  <a:cubicBezTo>
                    <a:pt x="15488" y="24514"/>
                    <a:pt x="16478" y="24405"/>
                    <a:pt x="17469" y="24178"/>
                  </a:cubicBezTo>
                  <a:cubicBezTo>
                    <a:pt x="24587" y="22549"/>
                    <a:pt x="29023" y="15456"/>
                    <a:pt x="27394" y="8338"/>
                  </a:cubicBezTo>
                  <a:cubicBezTo>
                    <a:pt x="26092" y="2648"/>
                    <a:pt x="22162" y="1"/>
                    <a:pt x="1700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30"/>
            <p:cNvSpPr/>
            <p:nvPr/>
          </p:nvSpPr>
          <p:spPr>
            <a:xfrm>
              <a:off x="3365100" y="574098"/>
              <a:ext cx="486875" cy="303750"/>
            </a:xfrm>
            <a:custGeom>
              <a:rect b="b" l="l" r="r" t="t"/>
              <a:pathLst>
                <a:path extrusionOk="0" h="12150" w="19475">
                  <a:moveTo>
                    <a:pt x="13279" y="0"/>
                  </a:moveTo>
                  <a:cubicBezTo>
                    <a:pt x="12191" y="0"/>
                    <a:pt x="11066" y="169"/>
                    <a:pt x="10001" y="620"/>
                  </a:cubicBezTo>
                  <a:cubicBezTo>
                    <a:pt x="5740" y="2425"/>
                    <a:pt x="1" y="12149"/>
                    <a:pt x="1" y="12149"/>
                  </a:cubicBezTo>
                  <a:cubicBezTo>
                    <a:pt x="1" y="12149"/>
                    <a:pt x="9274" y="10746"/>
                    <a:pt x="13535" y="8941"/>
                  </a:cubicBezTo>
                  <a:cubicBezTo>
                    <a:pt x="17795" y="7137"/>
                    <a:pt x="19475" y="1523"/>
                    <a:pt x="19475" y="1523"/>
                  </a:cubicBezTo>
                  <a:cubicBezTo>
                    <a:pt x="19475" y="1523"/>
                    <a:pt x="16542" y="0"/>
                    <a:pt x="1327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30"/>
            <p:cNvSpPr/>
            <p:nvPr/>
          </p:nvSpPr>
          <p:spPr>
            <a:xfrm>
              <a:off x="3627968" y="201952"/>
              <a:ext cx="438625" cy="1281825"/>
            </a:xfrm>
            <a:custGeom>
              <a:rect b="b" l="l" r="r" t="t"/>
              <a:pathLst>
                <a:path extrusionOk="0" h="40126" w="17545">
                  <a:moveTo>
                    <a:pt x="8171" y="0"/>
                  </a:moveTo>
                  <a:lnTo>
                    <a:pt x="9148" y="2055"/>
                  </a:lnTo>
                  <a:cubicBezTo>
                    <a:pt x="9383" y="2534"/>
                    <a:pt x="9619" y="3014"/>
                    <a:pt x="9853" y="3497"/>
                  </a:cubicBezTo>
                  <a:lnTo>
                    <a:pt x="9853" y="3497"/>
                  </a:lnTo>
                  <a:cubicBezTo>
                    <a:pt x="9906" y="3736"/>
                    <a:pt x="9944" y="3986"/>
                    <a:pt x="9975" y="4236"/>
                  </a:cubicBezTo>
                  <a:cubicBezTo>
                    <a:pt x="10050" y="5013"/>
                    <a:pt x="10025" y="5840"/>
                    <a:pt x="9950" y="6642"/>
                  </a:cubicBezTo>
                  <a:cubicBezTo>
                    <a:pt x="9825" y="8296"/>
                    <a:pt x="9524" y="9925"/>
                    <a:pt x="9173" y="11554"/>
                  </a:cubicBezTo>
                  <a:cubicBezTo>
                    <a:pt x="8471" y="14787"/>
                    <a:pt x="7544" y="17995"/>
                    <a:pt x="6567" y="21178"/>
                  </a:cubicBezTo>
                  <a:cubicBezTo>
                    <a:pt x="5564" y="24361"/>
                    <a:pt x="4512" y="27544"/>
                    <a:pt x="3409" y="30677"/>
                  </a:cubicBezTo>
                  <a:lnTo>
                    <a:pt x="1730" y="35414"/>
                  </a:lnTo>
                  <a:lnTo>
                    <a:pt x="0" y="40126"/>
                  </a:lnTo>
                  <a:cubicBezTo>
                    <a:pt x="702" y="38597"/>
                    <a:pt x="1379" y="37068"/>
                    <a:pt x="2030" y="35539"/>
                  </a:cubicBezTo>
                  <a:cubicBezTo>
                    <a:pt x="2682" y="33985"/>
                    <a:pt x="3309" y="32432"/>
                    <a:pt x="3910" y="30878"/>
                  </a:cubicBezTo>
                  <a:cubicBezTo>
                    <a:pt x="5138" y="27770"/>
                    <a:pt x="6291" y="24612"/>
                    <a:pt x="7344" y="21429"/>
                  </a:cubicBezTo>
                  <a:cubicBezTo>
                    <a:pt x="7870" y="19850"/>
                    <a:pt x="8371" y="18246"/>
                    <a:pt x="8822" y="16617"/>
                  </a:cubicBezTo>
                  <a:cubicBezTo>
                    <a:pt x="9273" y="15013"/>
                    <a:pt x="9700" y="13384"/>
                    <a:pt x="10050" y="11730"/>
                  </a:cubicBezTo>
                  <a:cubicBezTo>
                    <a:pt x="10401" y="10076"/>
                    <a:pt x="10677" y="8421"/>
                    <a:pt x="10802" y="6717"/>
                  </a:cubicBezTo>
                  <a:cubicBezTo>
                    <a:pt x="10836" y="6340"/>
                    <a:pt x="10854" y="5962"/>
                    <a:pt x="10856" y="5583"/>
                  </a:cubicBezTo>
                  <a:lnTo>
                    <a:pt x="10856" y="5583"/>
                  </a:lnTo>
                  <a:cubicBezTo>
                    <a:pt x="11031" y="5952"/>
                    <a:pt x="11206" y="6322"/>
                    <a:pt x="11379" y="6692"/>
                  </a:cubicBezTo>
                  <a:cubicBezTo>
                    <a:pt x="12106" y="8246"/>
                    <a:pt x="12857" y="9800"/>
                    <a:pt x="13559" y="11379"/>
                  </a:cubicBezTo>
                  <a:cubicBezTo>
                    <a:pt x="14261" y="12933"/>
                    <a:pt x="14988" y="14487"/>
                    <a:pt x="15639" y="16091"/>
                  </a:cubicBezTo>
                  <a:cubicBezTo>
                    <a:pt x="16316" y="17670"/>
                    <a:pt x="16968" y="19249"/>
                    <a:pt x="17544" y="20878"/>
                  </a:cubicBezTo>
                  <a:cubicBezTo>
                    <a:pt x="17093" y="19223"/>
                    <a:pt x="16517" y="17594"/>
                    <a:pt x="15915" y="15965"/>
                  </a:cubicBezTo>
                  <a:cubicBezTo>
                    <a:pt x="15314" y="14361"/>
                    <a:pt x="14687" y="12757"/>
                    <a:pt x="14010" y="11178"/>
                  </a:cubicBezTo>
                  <a:cubicBezTo>
                    <a:pt x="13359" y="9574"/>
                    <a:pt x="12682" y="7995"/>
                    <a:pt x="11980" y="6416"/>
                  </a:cubicBezTo>
                  <a:cubicBezTo>
                    <a:pt x="11550" y="5448"/>
                    <a:pt x="11120" y="4480"/>
                    <a:pt x="10684" y="3518"/>
                  </a:cubicBezTo>
                  <a:lnTo>
                    <a:pt x="10684" y="3518"/>
                  </a:lnTo>
                  <a:cubicBezTo>
                    <a:pt x="10639" y="3287"/>
                    <a:pt x="10581" y="3056"/>
                    <a:pt x="10502" y="2832"/>
                  </a:cubicBezTo>
                  <a:cubicBezTo>
                    <a:pt x="10351" y="2406"/>
                    <a:pt x="10126" y="1955"/>
                    <a:pt x="9775" y="1604"/>
                  </a:cubicBezTo>
                  <a:lnTo>
                    <a:pt x="8171"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41" name="Google Shape;1241;p30"/>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242" name="Google Shape;1242;p30"/>
          <p:cNvSpPr txBox="1"/>
          <p:nvPr>
            <p:ph idx="1" type="subTitle"/>
          </p:nvPr>
        </p:nvSpPr>
        <p:spPr>
          <a:xfrm>
            <a:off x="1636036" y="1238800"/>
            <a:ext cx="26583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43" name="Google Shape;1243;p30"/>
          <p:cNvSpPr txBox="1"/>
          <p:nvPr>
            <p:ph idx="2" type="subTitle"/>
          </p:nvPr>
        </p:nvSpPr>
        <p:spPr>
          <a:xfrm>
            <a:off x="1636070" y="1948200"/>
            <a:ext cx="26583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44" name="Google Shape;1244;p30"/>
          <p:cNvSpPr txBox="1"/>
          <p:nvPr>
            <p:ph idx="3" type="subTitle"/>
          </p:nvPr>
        </p:nvSpPr>
        <p:spPr>
          <a:xfrm>
            <a:off x="5673625" y="1969650"/>
            <a:ext cx="2658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45" name="Google Shape;1245;p30"/>
          <p:cNvSpPr txBox="1"/>
          <p:nvPr>
            <p:ph idx="4" type="subTitle"/>
          </p:nvPr>
        </p:nvSpPr>
        <p:spPr>
          <a:xfrm>
            <a:off x="5673628" y="1238800"/>
            <a:ext cx="26583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46" name="Google Shape;1246;p30"/>
          <p:cNvSpPr txBox="1"/>
          <p:nvPr>
            <p:ph idx="5" type="title"/>
          </p:nvPr>
        </p:nvSpPr>
        <p:spPr>
          <a:xfrm>
            <a:off x="812075" y="1334025"/>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247" name="Google Shape;1247;p30"/>
          <p:cNvSpPr txBox="1"/>
          <p:nvPr>
            <p:ph idx="6" type="title"/>
          </p:nvPr>
        </p:nvSpPr>
        <p:spPr>
          <a:xfrm>
            <a:off x="812075" y="2042700"/>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248" name="Google Shape;1248;p30"/>
          <p:cNvSpPr txBox="1"/>
          <p:nvPr>
            <p:ph idx="7" type="title"/>
          </p:nvPr>
        </p:nvSpPr>
        <p:spPr>
          <a:xfrm>
            <a:off x="4849750" y="1334025"/>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249" name="Google Shape;1249;p30"/>
          <p:cNvSpPr txBox="1"/>
          <p:nvPr>
            <p:ph idx="8" type="title"/>
          </p:nvPr>
        </p:nvSpPr>
        <p:spPr>
          <a:xfrm>
            <a:off x="4849750" y="2042700"/>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250" name="Google Shape;1250;p30"/>
          <p:cNvSpPr txBox="1"/>
          <p:nvPr>
            <p:ph idx="9" type="subTitle"/>
          </p:nvPr>
        </p:nvSpPr>
        <p:spPr>
          <a:xfrm>
            <a:off x="1636070" y="2657600"/>
            <a:ext cx="26583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51" name="Google Shape;1251;p30"/>
          <p:cNvSpPr txBox="1"/>
          <p:nvPr>
            <p:ph idx="13" type="subTitle"/>
          </p:nvPr>
        </p:nvSpPr>
        <p:spPr>
          <a:xfrm>
            <a:off x="5673625" y="2679050"/>
            <a:ext cx="2658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52" name="Google Shape;1252;p30"/>
          <p:cNvSpPr txBox="1"/>
          <p:nvPr>
            <p:ph idx="14" type="title"/>
          </p:nvPr>
        </p:nvSpPr>
        <p:spPr>
          <a:xfrm>
            <a:off x="812075" y="2752100"/>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253" name="Google Shape;1253;p30"/>
          <p:cNvSpPr txBox="1"/>
          <p:nvPr>
            <p:ph idx="15" type="title"/>
          </p:nvPr>
        </p:nvSpPr>
        <p:spPr>
          <a:xfrm>
            <a:off x="4849750" y="2752100"/>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254" name="Google Shape;1254;p30"/>
          <p:cNvSpPr txBox="1"/>
          <p:nvPr>
            <p:ph idx="16" type="subTitle"/>
          </p:nvPr>
        </p:nvSpPr>
        <p:spPr>
          <a:xfrm>
            <a:off x="1636070" y="3367000"/>
            <a:ext cx="26583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55" name="Google Shape;1255;p30"/>
          <p:cNvSpPr txBox="1"/>
          <p:nvPr>
            <p:ph idx="17" type="subTitle"/>
          </p:nvPr>
        </p:nvSpPr>
        <p:spPr>
          <a:xfrm>
            <a:off x="5673625" y="3388450"/>
            <a:ext cx="2658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56" name="Google Shape;1256;p30"/>
          <p:cNvSpPr txBox="1"/>
          <p:nvPr>
            <p:ph idx="18" type="title"/>
          </p:nvPr>
        </p:nvSpPr>
        <p:spPr>
          <a:xfrm>
            <a:off x="812075" y="3461500"/>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257" name="Google Shape;1257;p30"/>
          <p:cNvSpPr txBox="1"/>
          <p:nvPr>
            <p:ph idx="19" type="title"/>
          </p:nvPr>
        </p:nvSpPr>
        <p:spPr>
          <a:xfrm>
            <a:off x="4849750" y="3461500"/>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258" name="Google Shape;1258;p30"/>
          <p:cNvSpPr txBox="1"/>
          <p:nvPr>
            <p:ph idx="20" type="subTitle"/>
          </p:nvPr>
        </p:nvSpPr>
        <p:spPr>
          <a:xfrm>
            <a:off x="1636070" y="4076400"/>
            <a:ext cx="2658300" cy="527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atin typeface="Catamaran"/>
                <a:ea typeface="Catamaran"/>
                <a:cs typeface="Catamaran"/>
                <a:sym typeface="Catamaran"/>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59" name="Google Shape;1259;p30"/>
          <p:cNvSpPr txBox="1"/>
          <p:nvPr>
            <p:ph idx="21" type="subTitle"/>
          </p:nvPr>
        </p:nvSpPr>
        <p:spPr>
          <a:xfrm>
            <a:off x="5673625" y="4097850"/>
            <a:ext cx="2658300" cy="484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260" name="Google Shape;1260;p30"/>
          <p:cNvSpPr txBox="1"/>
          <p:nvPr>
            <p:ph idx="22" type="title"/>
          </p:nvPr>
        </p:nvSpPr>
        <p:spPr>
          <a:xfrm>
            <a:off x="812075" y="4170900"/>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
        <p:nvSpPr>
          <p:cNvPr id="1261" name="Google Shape;1261;p30"/>
          <p:cNvSpPr txBox="1"/>
          <p:nvPr>
            <p:ph idx="23" type="title"/>
          </p:nvPr>
        </p:nvSpPr>
        <p:spPr>
          <a:xfrm>
            <a:off x="4849750" y="4170900"/>
            <a:ext cx="510900" cy="338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000"/>
              <a:buNone/>
              <a:defRPr sz="2000">
                <a:solidFill>
                  <a:schemeClr val="dk2"/>
                </a:solidFill>
              </a:defRPr>
            </a:lvl1pPr>
            <a:lvl2pPr lvl="1" algn="l">
              <a:lnSpc>
                <a:spcPct val="100000"/>
              </a:lnSpc>
              <a:spcBef>
                <a:spcPts val="0"/>
              </a:spcBef>
              <a:spcAft>
                <a:spcPts val="0"/>
              </a:spcAft>
              <a:buSzPts val="2000"/>
              <a:buNone/>
              <a:defRPr sz="2000"/>
            </a:lvl2pPr>
            <a:lvl3pPr lvl="2" algn="l">
              <a:lnSpc>
                <a:spcPct val="100000"/>
              </a:lnSpc>
              <a:spcBef>
                <a:spcPts val="0"/>
              </a:spcBef>
              <a:spcAft>
                <a:spcPts val="0"/>
              </a:spcAft>
              <a:buSzPts val="2000"/>
              <a:buNone/>
              <a:defRPr sz="2000"/>
            </a:lvl3pPr>
            <a:lvl4pPr lvl="3" algn="l">
              <a:lnSpc>
                <a:spcPct val="100000"/>
              </a:lnSpc>
              <a:spcBef>
                <a:spcPts val="0"/>
              </a:spcBef>
              <a:spcAft>
                <a:spcPts val="0"/>
              </a:spcAft>
              <a:buSzPts val="2000"/>
              <a:buNone/>
              <a:defRPr sz="2000"/>
            </a:lvl4pPr>
            <a:lvl5pPr lvl="4" algn="l">
              <a:lnSpc>
                <a:spcPct val="100000"/>
              </a:lnSpc>
              <a:spcBef>
                <a:spcPts val="0"/>
              </a:spcBef>
              <a:spcAft>
                <a:spcPts val="0"/>
              </a:spcAft>
              <a:buSzPts val="2000"/>
              <a:buNone/>
              <a:defRPr sz="2000"/>
            </a:lvl5pPr>
            <a:lvl6pPr lvl="5" algn="l">
              <a:lnSpc>
                <a:spcPct val="100000"/>
              </a:lnSpc>
              <a:spcBef>
                <a:spcPts val="0"/>
              </a:spcBef>
              <a:spcAft>
                <a:spcPts val="0"/>
              </a:spcAft>
              <a:buSzPts val="2000"/>
              <a:buNone/>
              <a:defRPr sz="2000"/>
            </a:lvl6pPr>
            <a:lvl7pPr lvl="6" algn="l">
              <a:lnSpc>
                <a:spcPct val="100000"/>
              </a:lnSpc>
              <a:spcBef>
                <a:spcPts val="0"/>
              </a:spcBef>
              <a:spcAft>
                <a:spcPts val="0"/>
              </a:spcAft>
              <a:buSzPts val="2000"/>
              <a:buNone/>
              <a:defRPr sz="2000"/>
            </a:lvl7pPr>
            <a:lvl8pPr lvl="7" algn="l">
              <a:lnSpc>
                <a:spcPct val="100000"/>
              </a:lnSpc>
              <a:spcBef>
                <a:spcPts val="0"/>
              </a:spcBef>
              <a:spcAft>
                <a:spcPts val="0"/>
              </a:spcAft>
              <a:buSzPts val="2000"/>
              <a:buNone/>
              <a:defRPr sz="2000"/>
            </a:lvl8pPr>
            <a:lvl9pPr lvl="8" algn="l">
              <a:lnSpc>
                <a:spcPct val="100000"/>
              </a:lnSpc>
              <a:spcBef>
                <a:spcPts val="0"/>
              </a:spcBef>
              <a:spcAft>
                <a:spcPts val="0"/>
              </a:spcAft>
              <a:buSzPts val="2000"/>
              <a:buNone/>
              <a:defRPr sz="20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52" name="Shape 52"/>
        <p:cNvGrpSpPr/>
        <p:nvPr/>
      </p:nvGrpSpPr>
      <p:grpSpPr>
        <a:xfrm>
          <a:off x="0" y="0"/>
          <a:ext cx="0" cy="0"/>
          <a:chOff x="0" y="0"/>
          <a:chExt cx="0" cy="0"/>
        </a:xfrm>
      </p:grpSpPr>
      <p:sp>
        <p:nvSpPr>
          <p:cNvPr id="53" name="Google Shape;53;p4"/>
          <p:cNvSpPr/>
          <p:nvPr/>
        </p:nvSpPr>
        <p:spPr>
          <a:xfrm>
            <a:off x="7062893" y="-4752"/>
            <a:ext cx="1820415" cy="763887"/>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 name="Google Shape;54;p4"/>
          <p:cNvGrpSpPr/>
          <p:nvPr/>
        </p:nvGrpSpPr>
        <p:grpSpPr>
          <a:xfrm flipH="1">
            <a:off x="8199840" y="-355072"/>
            <a:ext cx="1133878" cy="1511222"/>
            <a:chOff x="3234469" y="201952"/>
            <a:chExt cx="1261967" cy="1681939"/>
          </a:xfrm>
        </p:grpSpPr>
        <p:sp>
          <p:nvSpPr>
            <p:cNvPr id="55" name="Google Shape;55;p4"/>
            <p:cNvSpPr/>
            <p:nvPr/>
          </p:nvSpPr>
          <p:spPr>
            <a:xfrm>
              <a:off x="3234469" y="1333255"/>
              <a:ext cx="748150" cy="550636"/>
            </a:xfrm>
            <a:custGeom>
              <a:rect b="b" l="l" r="r" t="t"/>
              <a:pathLst>
                <a:path extrusionOk="0" h="24432" w="29926">
                  <a:moveTo>
                    <a:pt x="12778" y="0"/>
                  </a:moveTo>
                  <a:cubicBezTo>
                    <a:pt x="8341" y="0"/>
                    <a:pt x="4405" y="1919"/>
                    <a:pt x="2657" y="6446"/>
                  </a:cubicBezTo>
                  <a:cubicBezTo>
                    <a:pt x="1" y="13238"/>
                    <a:pt x="3384" y="20907"/>
                    <a:pt x="10201" y="23539"/>
                  </a:cubicBezTo>
                  <a:cubicBezTo>
                    <a:pt x="11770" y="24144"/>
                    <a:pt x="13383" y="24431"/>
                    <a:pt x="14968" y="24431"/>
                  </a:cubicBezTo>
                  <a:cubicBezTo>
                    <a:pt x="20271" y="24431"/>
                    <a:pt x="25268" y="21218"/>
                    <a:pt x="27294" y="15970"/>
                  </a:cubicBezTo>
                  <a:cubicBezTo>
                    <a:pt x="29926" y="9178"/>
                    <a:pt x="26492" y="4015"/>
                    <a:pt x="19675" y="1383"/>
                  </a:cubicBezTo>
                  <a:cubicBezTo>
                    <a:pt x="17394" y="491"/>
                    <a:pt x="15022" y="0"/>
                    <a:pt x="1277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4"/>
            <p:cNvSpPr/>
            <p:nvPr/>
          </p:nvSpPr>
          <p:spPr>
            <a:xfrm>
              <a:off x="3770836" y="909318"/>
              <a:ext cx="725600" cy="516449"/>
            </a:xfrm>
            <a:custGeom>
              <a:rect b="b" l="l" r="r" t="t"/>
              <a:pathLst>
                <a:path extrusionOk="0" h="24514" w="29024">
                  <a:moveTo>
                    <a:pt x="17001" y="1"/>
                  </a:moveTo>
                  <a:cubicBezTo>
                    <a:pt x="15707" y="1"/>
                    <a:pt x="14335" y="167"/>
                    <a:pt x="12908" y="494"/>
                  </a:cubicBezTo>
                  <a:cubicBezTo>
                    <a:pt x="5790" y="2123"/>
                    <a:pt x="1" y="7135"/>
                    <a:pt x="1630" y="14228"/>
                  </a:cubicBezTo>
                  <a:cubicBezTo>
                    <a:pt x="3032" y="20355"/>
                    <a:pt x="8483" y="24514"/>
                    <a:pt x="14513" y="24514"/>
                  </a:cubicBezTo>
                  <a:cubicBezTo>
                    <a:pt x="15488" y="24514"/>
                    <a:pt x="16478" y="24405"/>
                    <a:pt x="17469" y="24178"/>
                  </a:cubicBezTo>
                  <a:cubicBezTo>
                    <a:pt x="24587" y="22549"/>
                    <a:pt x="29023" y="15456"/>
                    <a:pt x="27394" y="8338"/>
                  </a:cubicBezTo>
                  <a:cubicBezTo>
                    <a:pt x="26092" y="2648"/>
                    <a:pt x="22162" y="1"/>
                    <a:pt x="1700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4"/>
            <p:cNvSpPr/>
            <p:nvPr/>
          </p:nvSpPr>
          <p:spPr>
            <a:xfrm>
              <a:off x="3365100" y="574098"/>
              <a:ext cx="486875" cy="303750"/>
            </a:xfrm>
            <a:custGeom>
              <a:rect b="b" l="l" r="r" t="t"/>
              <a:pathLst>
                <a:path extrusionOk="0" h="12150" w="19475">
                  <a:moveTo>
                    <a:pt x="13279" y="0"/>
                  </a:moveTo>
                  <a:cubicBezTo>
                    <a:pt x="12191" y="0"/>
                    <a:pt x="11066" y="169"/>
                    <a:pt x="10001" y="620"/>
                  </a:cubicBezTo>
                  <a:cubicBezTo>
                    <a:pt x="5740" y="2425"/>
                    <a:pt x="1" y="12149"/>
                    <a:pt x="1" y="12149"/>
                  </a:cubicBezTo>
                  <a:cubicBezTo>
                    <a:pt x="1" y="12149"/>
                    <a:pt x="9274" y="10746"/>
                    <a:pt x="13535" y="8941"/>
                  </a:cubicBezTo>
                  <a:cubicBezTo>
                    <a:pt x="17795" y="7137"/>
                    <a:pt x="19475" y="1523"/>
                    <a:pt x="19475" y="1523"/>
                  </a:cubicBezTo>
                  <a:cubicBezTo>
                    <a:pt x="19475" y="1523"/>
                    <a:pt x="16542" y="0"/>
                    <a:pt x="1327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4"/>
            <p:cNvSpPr/>
            <p:nvPr/>
          </p:nvSpPr>
          <p:spPr>
            <a:xfrm>
              <a:off x="3627968" y="201952"/>
              <a:ext cx="438625" cy="1281825"/>
            </a:xfrm>
            <a:custGeom>
              <a:rect b="b" l="l" r="r" t="t"/>
              <a:pathLst>
                <a:path extrusionOk="0" h="40126" w="17545">
                  <a:moveTo>
                    <a:pt x="8171" y="0"/>
                  </a:moveTo>
                  <a:lnTo>
                    <a:pt x="9148" y="2055"/>
                  </a:lnTo>
                  <a:cubicBezTo>
                    <a:pt x="9383" y="2534"/>
                    <a:pt x="9619" y="3014"/>
                    <a:pt x="9853" y="3497"/>
                  </a:cubicBezTo>
                  <a:lnTo>
                    <a:pt x="9853" y="3497"/>
                  </a:lnTo>
                  <a:cubicBezTo>
                    <a:pt x="9906" y="3736"/>
                    <a:pt x="9944" y="3986"/>
                    <a:pt x="9975" y="4236"/>
                  </a:cubicBezTo>
                  <a:cubicBezTo>
                    <a:pt x="10050" y="5013"/>
                    <a:pt x="10025" y="5840"/>
                    <a:pt x="9950" y="6642"/>
                  </a:cubicBezTo>
                  <a:cubicBezTo>
                    <a:pt x="9825" y="8296"/>
                    <a:pt x="9524" y="9925"/>
                    <a:pt x="9173" y="11554"/>
                  </a:cubicBezTo>
                  <a:cubicBezTo>
                    <a:pt x="8471" y="14787"/>
                    <a:pt x="7544" y="17995"/>
                    <a:pt x="6567" y="21178"/>
                  </a:cubicBezTo>
                  <a:cubicBezTo>
                    <a:pt x="5564" y="24361"/>
                    <a:pt x="4512" y="27544"/>
                    <a:pt x="3409" y="30677"/>
                  </a:cubicBezTo>
                  <a:lnTo>
                    <a:pt x="1730" y="35414"/>
                  </a:lnTo>
                  <a:lnTo>
                    <a:pt x="0" y="40126"/>
                  </a:lnTo>
                  <a:cubicBezTo>
                    <a:pt x="702" y="38597"/>
                    <a:pt x="1379" y="37068"/>
                    <a:pt x="2030" y="35539"/>
                  </a:cubicBezTo>
                  <a:cubicBezTo>
                    <a:pt x="2682" y="33985"/>
                    <a:pt x="3309" y="32432"/>
                    <a:pt x="3910" y="30878"/>
                  </a:cubicBezTo>
                  <a:cubicBezTo>
                    <a:pt x="5138" y="27770"/>
                    <a:pt x="6291" y="24612"/>
                    <a:pt x="7344" y="21429"/>
                  </a:cubicBezTo>
                  <a:cubicBezTo>
                    <a:pt x="7870" y="19850"/>
                    <a:pt x="8371" y="18246"/>
                    <a:pt x="8822" y="16617"/>
                  </a:cubicBezTo>
                  <a:cubicBezTo>
                    <a:pt x="9273" y="15013"/>
                    <a:pt x="9700" y="13384"/>
                    <a:pt x="10050" y="11730"/>
                  </a:cubicBezTo>
                  <a:cubicBezTo>
                    <a:pt x="10401" y="10076"/>
                    <a:pt x="10677" y="8421"/>
                    <a:pt x="10802" y="6717"/>
                  </a:cubicBezTo>
                  <a:cubicBezTo>
                    <a:pt x="10836" y="6340"/>
                    <a:pt x="10854" y="5962"/>
                    <a:pt x="10856" y="5583"/>
                  </a:cubicBezTo>
                  <a:lnTo>
                    <a:pt x="10856" y="5583"/>
                  </a:lnTo>
                  <a:cubicBezTo>
                    <a:pt x="11031" y="5952"/>
                    <a:pt x="11206" y="6322"/>
                    <a:pt x="11379" y="6692"/>
                  </a:cubicBezTo>
                  <a:cubicBezTo>
                    <a:pt x="12106" y="8246"/>
                    <a:pt x="12857" y="9800"/>
                    <a:pt x="13559" y="11379"/>
                  </a:cubicBezTo>
                  <a:cubicBezTo>
                    <a:pt x="14261" y="12933"/>
                    <a:pt x="14988" y="14487"/>
                    <a:pt x="15639" y="16091"/>
                  </a:cubicBezTo>
                  <a:cubicBezTo>
                    <a:pt x="16316" y="17670"/>
                    <a:pt x="16968" y="19249"/>
                    <a:pt x="17544" y="20878"/>
                  </a:cubicBezTo>
                  <a:cubicBezTo>
                    <a:pt x="17093" y="19223"/>
                    <a:pt x="16517" y="17594"/>
                    <a:pt x="15915" y="15965"/>
                  </a:cubicBezTo>
                  <a:cubicBezTo>
                    <a:pt x="15314" y="14361"/>
                    <a:pt x="14687" y="12757"/>
                    <a:pt x="14010" y="11178"/>
                  </a:cubicBezTo>
                  <a:cubicBezTo>
                    <a:pt x="13359" y="9574"/>
                    <a:pt x="12682" y="7995"/>
                    <a:pt x="11980" y="6416"/>
                  </a:cubicBezTo>
                  <a:cubicBezTo>
                    <a:pt x="11550" y="5448"/>
                    <a:pt x="11120" y="4480"/>
                    <a:pt x="10684" y="3518"/>
                  </a:cubicBezTo>
                  <a:lnTo>
                    <a:pt x="10684" y="3518"/>
                  </a:lnTo>
                  <a:cubicBezTo>
                    <a:pt x="10639" y="3287"/>
                    <a:pt x="10581" y="3056"/>
                    <a:pt x="10502" y="2832"/>
                  </a:cubicBezTo>
                  <a:cubicBezTo>
                    <a:pt x="10351" y="2406"/>
                    <a:pt x="10126" y="1955"/>
                    <a:pt x="9775" y="1604"/>
                  </a:cubicBezTo>
                  <a:lnTo>
                    <a:pt x="8171" y="0"/>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59" name="Google Shape;59;p4"/>
          <p:cNvGrpSpPr/>
          <p:nvPr/>
        </p:nvGrpSpPr>
        <p:grpSpPr>
          <a:xfrm flipH="1" rot="10800000">
            <a:off x="-739245" y="539391"/>
            <a:ext cx="1172390" cy="1363289"/>
            <a:chOff x="-487512" y="4053513"/>
            <a:chExt cx="1170400" cy="1360975"/>
          </a:xfrm>
        </p:grpSpPr>
        <p:sp>
          <p:nvSpPr>
            <p:cNvPr id="60" name="Google Shape;60;p4"/>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4"/>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2" name="Google Shape;62;p4"/>
          <p:cNvSpPr/>
          <p:nvPr/>
        </p:nvSpPr>
        <p:spPr>
          <a:xfrm flipH="1" rot="10800000">
            <a:off x="-329087" y="-16837"/>
            <a:ext cx="1166451" cy="1496418"/>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3" name="Google Shape;63;p4"/>
          <p:cNvGrpSpPr/>
          <p:nvPr/>
        </p:nvGrpSpPr>
        <p:grpSpPr>
          <a:xfrm>
            <a:off x="70104" y="-64911"/>
            <a:ext cx="1286007" cy="1065563"/>
            <a:chOff x="1338850" y="820050"/>
            <a:chExt cx="1484825" cy="1230300"/>
          </a:xfrm>
        </p:grpSpPr>
        <p:sp>
          <p:nvSpPr>
            <p:cNvPr id="64" name="Google Shape;64;p4"/>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4"/>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4"/>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4"/>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4"/>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 name="Google Shape;69;p4"/>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0" name="Google Shape;70;p4"/>
          <p:cNvSpPr/>
          <p:nvPr/>
        </p:nvSpPr>
        <p:spPr>
          <a:xfrm>
            <a:off x="8554333" y="1017737"/>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4"/>
          <p:cNvSpPr txBox="1"/>
          <p:nvPr>
            <p:ph type="title"/>
          </p:nvPr>
        </p:nvSpPr>
        <p:spPr>
          <a:xfrm>
            <a:off x="2136150" y="1616475"/>
            <a:ext cx="2336400" cy="654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72" name="Google Shape;72;p4"/>
          <p:cNvSpPr txBox="1"/>
          <p:nvPr>
            <p:ph idx="2" type="title"/>
          </p:nvPr>
        </p:nvSpPr>
        <p:spPr>
          <a:xfrm>
            <a:off x="1116000" y="1918575"/>
            <a:ext cx="7650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3" name="Google Shape;73;p4"/>
          <p:cNvSpPr txBox="1"/>
          <p:nvPr>
            <p:ph idx="1" type="subTitle"/>
          </p:nvPr>
        </p:nvSpPr>
        <p:spPr>
          <a:xfrm>
            <a:off x="2136150" y="2270475"/>
            <a:ext cx="2336400" cy="54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4" name="Google Shape;74;p4"/>
          <p:cNvSpPr txBox="1"/>
          <p:nvPr>
            <p:ph idx="3" type="title"/>
          </p:nvPr>
        </p:nvSpPr>
        <p:spPr>
          <a:xfrm>
            <a:off x="5747850" y="1616475"/>
            <a:ext cx="2336400" cy="654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75" name="Google Shape;75;p4"/>
          <p:cNvSpPr txBox="1"/>
          <p:nvPr>
            <p:ph idx="4" type="title"/>
          </p:nvPr>
        </p:nvSpPr>
        <p:spPr>
          <a:xfrm>
            <a:off x="4727700" y="1915100"/>
            <a:ext cx="7650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76" name="Google Shape;76;p4"/>
          <p:cNvSpPr txBox="1"/>
          <p:nvPr>
            <p:ph idx="5" type="subTitle"/>
          </p:nvPr>
        </p:nvSpPr>
        <p:spPr>
          <a:xfrm>
            <a:off x="5747850" y="2270475"/>
            <a:ext cx="2336400" cy="54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7" name="Google Shape;77;p4"/>
          <p:cNvSpPr txBox="1"/>
          <p:nvPr>
            <p:ph idx="6" type="title"/>
          </p:nvPr>
        </p:nvSpPr>
        <p:spPr>
          <a:xfrm>
            <a:off x="2136150" y="3127850"/>
            <a:ext cx="2336400" cy="654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78" name="Google Shape;78;p4"/>
          <p:cNvSpPr txBox="1"/>
          <p:nvPr>
            <p:ph idx="7" type="title"/>
          </p:nvPr>
        </p:nvSpPr>
        <p:spPr>
          <a:xfrm>
            <a:off x="1116000" y="3429900"/>
            <a:ext cx="7650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3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79" name="Google Shape;79;p4"/>
          <p:cNvSpPr txBox="1"/>
          <p:nvPr>
            <p:ph idx="8" type="subTitle"/>
          </p:nvPr>
        </p:nvSpPr>
        <p:spPr>
          <a:xfrm>
            <a:off x="2136150" y="3781875"/>
            <a:ext cx="2336400" cy="54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0" name="Google Shape;80;p4"/>
          <p:cNvSpPr txBox="1"/>
          <p:nvPr>
            <p:ph idx="9" type="title"/>
          </p:nvPr>
        </p:nvSpPr>
        <p:spPr>
          <a:xfrm>
            <a:off x="5747850" y="3127800"/>
            <a:ext cx="2336400" cy="6540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500"/>
              <a:buNone/>
              <a:defRPr sz="2000">
                <a:solidFill>
                  <a:schemeClr val="dk2"/>
                </a:solidFill>
              </a:defRPr>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81" name="Google Shape;81;p4"/>
          <p:cNvSpPr txBox="1"/>
          <p:nvPr>
            <p:ph idx="13" type="title"/>
          </p:nvPr>
        </p:nvSpPr>
        <p:spPr>
          <a:xfrm>
            <a:off x="4727700" y="3429900"/>
            <a:ext cx="765000" cy="59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3000"/>
            </a:lvl1pPr>
            <a:lvl2pPr lvl="1" algn="l">
              <a:lnSpc>
                <a:spcPct val="100000"/>
              </a:lnSpc>
              <a:spcBef>
                <a:spcPts val="0"/>
              </a:spcBef>
              <a:spcAft>
                <a:spcPts val="0"/>
              </a:spcAft>
              <a:buSzPts val="2500"/>
              <a:buNone/>
              <a:defRPr sz="2500"/>
            </a:lvl2pPr>
            <a:lvl3pPr lvl="2" algn="l">
              <a:lnSpc>
                <a:spcPct val="100000"/>
              </a:lnSpc>
              <a:spcBef>
                <a:spcPts val="0"/>
              </a:spcBef>
              <a:spcAft>
                <a:spcPts val="0"/>
              </a:spcAft>
              <a:buSzPts val="2500"/>
              <a:buNone/>
              <a:defRPr sz="2500"/>
            </a:lvl3pPr>
            <a:lvl4pPr lvl="3" algn="l">
              <a:lnSpc>
                <a:spcPct val="100000"/>
              </a:lnSpc>
              <a:spcBef>
                <a:spcPts val="0"/>
              </a:spcBef>
              <a:spcAft>
                <a:spcPts val="0"/>
              </a:spcAft>
              <a:buSzPts val="2500"/>
              <a:buNone/>
              <a:defRPr sz="2500"/>
            </a:lvl4pPr>
            <a:lvl5pPr lvl="4" algn="l">
              <a:lnSpc>
                <a:spcPct val="100000"/>
              </a:lnSpc>
              <a:spcBef>
                <a:spcPts val="0"/>
              </a:spcBef>
              <a:spcAft>
                <a:spcPts val="0"/>
              </a:spcAft>
              <a:buSzPts val="2500"/>
              <a:buNone/>
              <a:defRPr sz="2500"/>
            </a:lvl5pPr>
            <a:lvl6pPr lvl="5" algn="l">
              <a:lnSpc>
                <a:spcPct val="100000"/>
              </a:lnSpc>
              <a:spcBef>
                <a:spcPts val="0"/>
              </a:spcBef>
              <a:spcAft>
                <a:spcPts val="0"/>
              </a:spcAft>
              <a:buSzPts val="2500"/>
              <a:buNone/>
              <a:defRPr sz="2500"/>
            </a:lvl6pPr>
            <a:lvl7pPr lvl="6" algn="l">
              <a:lnSpc>
                <a:spcPct val="100000"/>
              </a:lnSpc>
              <a:spcBef>
                <a:spcPts val="0"/>
              </a:spcBef>
              <a:spcAft>
                <a:spcPts val="0"/>
              </a:spcAft>
              <a:buSzPts val="2500"/>
              <a:buNone/>
              <a:defRPr sz="2500"/>
            </a:lvl7pPr>
            <a:lvl8pPr lvl="7" algn="l">
              <a:lnSpc>
                <a:spcPct val="100000"/>
              </a:lnSpc>
              <a:spcBef>
                <a:spcPts val="0"/>
              </a:spcBef>
              <a:spcAft>
                <a:spcPts val="0"/>
              </a:spcAft>
              <a:buSzPts val="2500"/>
              <a:buNone/>
              <a:defRPr sz="2500"/>
            </a:lvl8pPr>
            <a:lvl9pPr lvl="8" algn="l">
              <a:lnSpc>
                <a:spcPct val="100000"/>
              </a:lnSpc>
              <a:spcBef>
                <a:spcPts val="0"/>
              </a:spcBef>
              <a:spcAft>
                <a:spcPts val="0"/>
              </a:spcAft>
              <a:buSzPts val="2500"/>
              <a:buNone/>
              <a:defRPr sz="2500"/>
            </a:lvl9pPr>
          </a:lstStyle>
          <a:p/>
        </p:txBody>
      </p:sp>
      <p:sp>
        <p:nvSpPr>
          <p:cNvPr id="82" name="Google Shape;82;p4"/>
          <p:cNvSpPr txBox="1"/>
          <p:nvPr>
            <p:ph idx="14" type="subTitle"/>
          </p:nvPr>
        </p:nvSpPr>
        <p:spPr>
          <a:xfrm>
            <a:off x="5747850" y="3781875"/>
            <a:ext cx="2336400" cy="543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600"/>
              <a:buNone/>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83" name="Google Shape;83;p4"/>
          <p:cNvSpPr txBox="1"/>
          <p:nvPr>
            <p:ph idx="15"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262" name="Shape 1262"/>
        <p:cNvGrpSpPr/>
        <p:nvPr/>
      </p:nvGrpSpPr>
      <p:grpSpPr>
        <a:xfrm>
          <a:off x="0" y="0"/>
          <a:ext cx="0" cy="0"/>
          <a:chOff x="0" y="0"/>
          <a:chExt cx="0" cy="0"/>
        </a:xfrm>
      </p:grpSpPr>
      <p:sp>
        <p:nvSpPr>
          <p:cNvPr id="1263" name="Google Shape;1263;p31"/>
          <p:cNvSpPr/>
          <p:nvPr/>
        </p:nvSpPr>
        <p:spPr>
          <a:xfrm flipH="1" rot="7619660">
            <a:off x="-900335" y="47408"/>
            <a:ext cx="2352655" cy="1873198"/>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31"/>
          <p:cNvSpPr/>
          <p:nvPr/>
        </p:nvSpPr>
        <p:spPr>
          <a:xfrm>
            <a:off x="-199787" y="-75571"/>
            <a:ext cx="2167280" cy="909440"/>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65" name="Google Shape;1265;p31"/>
          <p:cNvGrpSpPr/>
          <p:nvPr/>
        </p:nvGrpSpPr>
        <p:grpSpPr>
          <a:xfrm>
            <a:off x="1055385" y="-277751"/>
            <a:ext cx="1405684" cy="1164725"/>
            <a:chOff x="1338850" y="820050"/>
            <a:chExt cx="1484825" cy="1230300"/>
          </a:xfrm>
        </p:grpSpPr>
        <p:sp>
          <p:nvSpPr>
            <p:cNvPr id="1266" name="Google Shape;1266;p31"/>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31"/>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31"/>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31"/>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31"/>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31"/>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2" name="Google Shape;1272;p31"/>
          <p:cNvSpPr/>
          <p:nvPr/>
        </p:nvSpPr>
        <p:spPr>
          <a:xfrm rot="5400000">
            <a:off x="-245348" y="-7330"/>
            <a:ext cx="471450" cy="507498"/>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3" name="Google Shape;1273;p31"/>
          <p:cNvGrpSpPr/>
          <p:nvPr/>
        </p:nvGrpSpPr>
        <p:grpSpPr>
          <a:xfrm>
            <a:off x="55126" y="801819"/>
            <a:ext cx="507514" cy="572576"/>
            <a:chOff x="-380462" y="1231450"/>
            <a:chExt cx="1188000" cy="1340300"/>
          </a:xfrm>
        </p:grpSpPr>
        <p:sp>
          <p:nvSpPr>
            <p:cNvPr id="1274" name="Google Shape;1274;p31"/>
            <p:cNvSpPr/>
            <p:nvPr/>
          </p:nvSpPr>
          <p:spPr>
            <a:xfrm>
              <a:off x="-380462" y="1371050"/>
              <a:ext cx="1188000" cy="1200700"/>
            </a:xfrm>
            <a:custGeom>
              <a:rect b="b" l="l" r="r" t="t"/>
              <a:pathLst>
                <a:path extrusionOk="0" h="48028" w="47520">
                  <a:moveTo>
                    <a:pt x="19540" y="1"/>
                  </a:moveTo>
                  <a:cubicBezTo>
                    <a:pt x="15273" y="1"/>
                    <a:pt x="11310" y="2078"/>
                    <a:pt x="8522" y="5436"/>
                  </a:cubicBezTo>
                  <a:cubicBezTo>
                    <a:pt x="5163" y="9521"/>
                    <a:pt x="3208" y="14834"/>
                    <a:pt x="1880" y="19897"/>
                  </a:cubicBezTo>
                  <a:cubicBezTo>
                    <a:pt x="527" y="25035"/>
                    <a:pt x="0" y="30449"/>
                    <a:pt x="1053" y="35687"/>
                  </a:cubicBezTo>
                  <a:cubicBezTo>
                    <a:pt x="2031" y="40649"/>
                    <a:pt x="4537" y="45511"/>
                    <a:pt x="9574" y="47241"/>
                  </a:cubicBezTo>
                  <a:cubicBezTo>
                    <a:pt x="11204" y="47790"/>
                    <a:pt x="12910" y="48027"/>
                    <a:pt x="14630" y="48027"/>
                  </a:cubicBezTo>
                  <a:cubicBezTo>
                    <a:pt x="17936" y="48027"/>
                    <a:pt x="21294" y="47149"/>
                    <a:pt x="24261" y="45912"/>
                  </a:cubicBezTo>
                  <a:cubicBezTo>
                    <a:pt x="29023" y="43932"/>
                    <a:pt x="33309" y="41025"/>
                    <a:pt x="37344" y="37817"/>
                  </a:cubicBezTo>
                  <a:cubicBezTo>
                    <a:pt x="41179" y="34759"/>
                    <a:pt x="44587" y="31000"/>
                    <a:pt x="45991" y="26213"/>
                  </a:cubicBezTo>
                  <a:cubicBezTo>
                    <a:pt x="47520" y="21050"/>
                    <a:pt x="46367" y="15110"/>
                    <a:pt x="42106" y="11601"/>
                  </a:cubicBezTo>
                  <a:cubicBezTo>
                    <a:pt x="39925" y="9797"/>
                    <a:pt x="37369" y="8769"/>
                    <a:pt x="34687" y="8143"/>
                  </a:cubicBezTo>
                  <a:cubicBezTo>
                    <a:pt x="30878" y="4834"/>
                    <a:pt x="27093" y="1200"/>
                    <a:pt x="21955" y="223"/>
                  </a:cubicBezTo>
                  <a:cubicBezTo>
                    <a:pt x="21144" y="73"/>
                    <a:pt x="20337" y="1"/>
                    <a:pt x="1954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31"/>
            <p:cNvSpPr/>
            <p:nvPr/>
          </p:nvSpPr>
          <p:spPr>
            <a:xfrm>
              <a:off x="96988" y="1231450"/>
              <a:ext cx="672950" cy="613625"/>
            </a:xfrm>
            <a:custGeom>
              <a:rect b="b" l="l" r="r" t="t"/>
              <a:pathLst>
                <a:path extrusionOk="0" h="24545" w="26918">
                  <a:moveTo>
                    <a:pt x="8967" y="1"/>
                  </a:moveTo>
                  <a:cubicBezTo>
                    <a:pt x="8485" y="1"/>
                    <a:pt x="8037" y="330"/>
                    <a:pt x="8020" y="920"/>
                  </a:cubicBezTo>
                  <a:cubicBezTo>
                    <a:pt x="7945" y="3200"/>
                    <a:pt x="8497" y="5230"/>
                    <a:pt x="9324" y="7160"/>
                  </a:cubicBezTo>
                  <a:cubicBezTo>
                    <a:pt x="7541" y="6251"/>
                    <a:pt x="5521" y="5777"/>
                    <a:pt x="3465" y="5777"/>
                  </a:cubicBezTo>
                  <a:cubicBezTo>
                    <a:pt x="2688" y="5777"/>
                    <a:pt x="1905" y="5845"/>
                    <a:pt x="1128" y="5982"/>
                  </a:cubicBezTo>
                  <a:cubicBezTo>
                    <a:pt x="0" y="6183"/>
                    <a:pt x="101" y="7636"/>
                    <a:pt x="827" y="8163"/>
                  </a:cubicBezTo>
                  <a:cubicBezTo>
                    <a:pt x="3058" y="9767"/>
                    <a:pt x="5389" y="11045"/>
                    <a:pt x="7895" y="12047"/>
                  </a:cubicBezTo>
                  <a:cubicBezTo>
                    <a:pt x="4938" y="13276"/>
                    <a:pt x="2431" y="15556"/>
                    <a:pt x="1078" y="18539"/>
                  </a:cubicBezTo>
                  <a:cubicBezTo>
                    <a:pt x="730" y="19343"/>
                    <a:pt x="1211" y="20561"/>
                    <a:pt x="2113" y="20561"/>
                  </a:cubicBezTo>
                  <a:cubicBezTo>
                    <a:pt x="2251" y="20561"/>
                    <a:pt x="2400" y="20532"/>
                    <a:pt x="2557" y="20469"/>
                  </a:cubicBezTo>
                  <a:cubicBezTo>
                    <a:pt x="5690" y="19241"/>
                    <a:pt x="8421" y="17636"/>
                    <a:pt x="10903" y="15581"/>
                  </a:cubicBezTo>
                  <a:cubicBezTo>
                    <a:pt x="11153" y="19015"/>
                    <a:pt x="12983" y="22173"/>
                    <a:pt x="15840" y="24328"/>
                  </a:cubicBezTo>
                  <a:cubicBezTo>
                    <a:pt x="16039" y="24479"/>
                    <a:pt x="16249" y="24544"/>
                    <a:pt x="16453" y="24544"/>
                  </a:cubicBezTo>
                  <a:cubicBezTo>
                    <a:pt x="17096" y="24544"/>
                    <a:pt x="17688" y="23897"/>
                    <a:pt x="17745" y="23251"/>
                  </a:cubicBezTo>
                  <a:cubicBezTo>
                    <a:pt x="17920" y="20619"/>
                    <a:pt x="17544" y="18038"/>
                    <a:pt x="16617" y="15657"/>
                  </a:cubicBezTo>
                  <a:lnTo>
                    <a:pt x="16617" y="15657"/>
                  </a:lnTo>
                  <a:cubicBezTo>
                    <a:pt x="18588" y="16350"/>
                    <a:pt x="20665" y="16711"/>
                    <a:pt x="22781" y="16711"/>
                  </a:cubicBezTo>
                  <a:cubicBezTo>
                    <a:pt x="23571" y="16711"/>
                    <a:pt x="24366" y="16661"/>
                    <a:pt x="25163" y="16559"/>
                  </a:cubicBezTo>
                  <a:cubicBezTo>
                    <a:pt x="26467" y="16383"/>
                    <a:pt x="26918" y="14930"/>
                    <a:pt x="25815" y="14128"/>
                  </a:cubicBezTo>
                  <a:cubicBezTo>
                    <a:pt x="23368" y="12317"/>
                    <a:pt x="19654" y="10315"/>
                    <a:pt x="16330" y="10315"/>
                  </a:cubicBezTo>
                  <a:cubicBezTo>
                    <a:pt x="16250" y="10315"/>
                    <a:pt x="16170" y="10316"/>
                    <a:pt x="16091" y="10318"/>
                  </a:cubicBezTo>
                  <a:cubicBezTo>
                    <a:pt x="18396" y="7536"/>
                    <a:pt x="21354" y="5255"/>
                    <a:pt x="24787" y="4027"/>
                  </a:cubicBezTo>
                  <a:cubicBezTo>
                    <a:pt x="26401" y="3445"/>
                    <a:pt x="25910" y="1037"/>
                    <a:pt x="24515" y="1037"/>
                  </a:cubicBezTo>
                  <a:cubicBezTo>
                    <a:pt x="24351" y="1037"/>
                    <a:pt x="24173" y="1071"/>
                    <a:pt x="23985" y="1145"/>
                  </a:cubicBezTo>
                  <a:cubicBezTo>
                    <a:pt x="19675" y="2849"/>
                    <a:pt x="16116" y="5757"/>
                    <a:pt x="14010" y="9767"/>
                  </a:cubicBezTo>
                  <a:cubicBezTo>
                    <a:pt x="14261" y="6108"/>
                    <a:pt x="12607" y="2599"/>
                    <a:pt x="9649" y="243"/>
                  </a:cubicBezTo>
                  <a:cubicBezTo>
                    <a:pt x="9444" y="79"/>
                    <a:pt x="9201" y="1"/>
                    <a:pt x="896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276" name="Google Shape;1276;p31"/>
          <p:cNvSpPr txBox="1"/>
          <p:nvPr>
            <p:ph type="title"/>
          </p:nvPr>
        </p:nvSpPr>
        <p:spPr>
          <a:xfrm>
            <a:off x="720000" y="1642350"/>
            <a:ext cx="3076800" cy="5727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277" name="Google Shape;1277;p31"/>
          <p:cNvSpPr txBox="1"/>
          <p:nvPr>
            <p:ph idx="1" type="subTitle"/>
          </p:nvPr>
        </p:nvSpPr>
        <p:spPr>
          <a:xfrm>
            <a:off x="720000" y="2215050"/>
            <a:ext cx="3076800" cy="1304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3">
    <p:spTree>
      <p:nvGrpSpPr>
        <p:cNvPr id="1278" name="Shape 1278"/>
        <p:cNvGrpSpPr/>
        <p:nvPr/>
      </p:nvGrpSpPr>
      <p:grpSpPr>
        <a:xfrm>
          <a:off x="0" y="0"/>
          <a:ext cx="0" cy="0"/>
          <a:chOff x="0" y="0"/>
          <a:chExt cx="0" cy="0"/>
        </a:xfrm>
      </p:grpSpPr>
      <p:pic>
        <p:nvPicPr>
          <p:cNvPr id="1279" name="Google Shape;1279;p32"/>
          <p:cNvPicPr preferRelativeResize="0"/>
          <p:nvPr/>
        </p:nvPicPr>
        <p:blipFill rotWithShape="1">
          <a:blip r:embed="rId2">
            <a:alphaModFix/>
          </a:blip>
          <a:srcRect b="0" l="0" r="0" t="0"/>
          <a:stretch/>
        </p:blipFill>
        <p:spPr>
          <a:xfrm>
            <a:off x="161698" y="1537089"/>
            <a:ext cx="1034663" cy="1034661"/>
          </a:xfrm>
          <a:prstGeom prst="rect">
            <a:avLst/>
          </a:prstGeom>
          <a:noFill/>
          <a:ln>
            <a:noFill/>
          </a:ln>
        </p:spPr>
      </p:pic>
      <p:sp>
        <p:nvSpPr>
          <p:cNvPr id="1280" name="Google Shape;1280;p32"/>
          <p:cNvSpPr/>
          <p:nvPr/>
        </p:nvSpPr>
        <p:spPr>
          <a:xfrm rot="7483720">
            <a:off x="698488" y="-434121"/>
            <a:ext cx="1259674" cy="1616012"/>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32"/>
          <p:cNvSpPr/>
          <p:nvPr/>
        </p:nvSpPr>
        <p:spPr>
          <a:xfrm flipH="1" rot="6833537">
            <a:off x="-1016453" y="437877"/>
            <a:ext cx="2033796" cy="1619412"/>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282" name="Google Shape;1282;p32"/>
          <p:cNvGrpSpPr/>
          <p:nvPr/>
        </p:nvGrpSpPr>
        <p:grpSpPr>
          <a:xfrm rot="6766238">
            <a:off x="356625" y="168048"/>
            <a:ext cx="892973" cy="1038250"/>
            <a:chOff x="-487512" y="4053513"/>
            <a:chExt cx="1170400" cy="1360975"/>
          </a:xfrm>
        </p:grpSpPr>
        <p:sp>
          <p:nvSpPr>
            <p:cNvPr id="1283" name="Google Shape;1283;p32"/>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32"/>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85" name="Google Shape;1285;p32"/>
          <p:cNvGrpSpPr/>
          <p:nvPr/>
        </p:nvGrpSpPr>
        <p:grpSpPr>
          <a:xfrm rot="10800000">
            <a:off x="-510206" y="-286514"/>
            <a:ext cx="1964674" cy="1362531"/>
            <a:chOff x="247613" y="3759306"/>
            <a:chExt cx="2237414" cy="1551681"/>
          </a:xfrm>
        </p:grpSpPr>
        <p:sp>
          <p:nvSpPr>
            <p:cNvPr id="1286" name="Google Shape;1286;p32"/>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32"/>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32"/>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32"/>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32"/>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32"/>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32"/>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32"/>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32"/>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32"/>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32"/>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32"/>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32"/>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32"/>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32"/>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32"/>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32"/>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32"/>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32"/>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32"/>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32"/>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32"/>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32"/>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32"/>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32"/>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32"/>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32"/>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32"/>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32"/>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32"/>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32"/>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32"/>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32"/>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32"/>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32"/>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32"/>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32"/>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32"/>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32"/>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32"/>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32"/>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32"/>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32"/>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32"/>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32"/>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32"/>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32"/>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32"/>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32"/>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32"/>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32"/>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32"/>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338" name="Google Shape;1338;p32"/>
          <p:cNvPicPr preferRelativeResize="0"/>
          <p:nvPr/>
        </p:nvPicPr>
        <p:blipFill rotWithShape="1">
          <a:blip r:embed="rId2">
            <a:alphaModFix/>
          </a:blip>
          <a:srcRect b="0" l="0" r="0" t="0"/>
          <a:stretch/>
        </p:blipFill>
        <p:spPr>
          <a:xfrm rot="-6633068">
            <a:off x="6717477" y="-149262"/>
            <a:ext cx="955200" cy="955200"/>
          </a:xfrm>
          <a:prstGeom prst="rect">
            <a:avLst/>
          </a:prstGeom>
          <a:noFill/>
          <a:ln>
            <a:noFill/>
          </a:ln>
        </p:spPr>
      </p:pic>
      <p:sp>
        <p:nvSpPr>
          <p:cNvPr id="1339" name="Google Shape;1339;p32"/>
          <p:cNvSpPr/>
          <p:nvPr/>
        </p:nvSpPr>
        <p:spPr>
          <a:xfrm rot="-9080583">
            <a:off x="7343978" y="177255"/>
            <a:ext cx="2283123" cy="1817939"/>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32"/>
          <p:cNvSpPr/>
          <p:nvPr/>
        </p:nvSpPr>
        <p:spPr>
          <a:xfrm>
            <a:off x="7047889" y="-13900"/>
            <a:ext cx="2291250" cy="961526"/>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41" name="Google Shape;1341;p32"/>
          <p:cNvGrpSpPr/>
          <p:nvPr/>
        </p:nvGrpSpPr>
        <p:grpSpPr>
          <a:xfrm flipH="1">
            <a:off x="8204425" y="593982"/>
            <a:ext cx="876440" cy="775991"/>
            <a:chOff x="-324625" y="147275"/>
            <a:chExt cx="1044625" cy="924900"/>
          </a:xfrm>
        </p:grpSpPr>
        <p:sp>
          <p:nvSpPr>
            <p:cNvPr id="1342" name="Google Shape;1342;p32"/>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32"/>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32"/>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32"/>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32"/>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32"/>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32"/>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32"/>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32"/>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32"/>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32"/>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32"/>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32"/>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32"/>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32"/>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32"/>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58" name="Google Shape;1358;p32"/>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59" name="Google Shape;1359;p32"/>
          <p:cNvSpPr txBox="1"/>
          <p:nvPr>
            <p:ph idx="2" type="title"/>
          </p:nvPr>
        </p:nvSpPr>
        <p:spPr>
          <a:xfrm>
            <a:off x="1796475" y="3444425"/>
            <a:ext cx="2224500" cy="55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2000">
                <a:solidFill>
                  <a:schemeClr val="dk2"/>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60" name="Google Shape;1360;p32"/>
          <p:cNvSpPr txBox="1"/>
          <p:nvPr>
            <p:ph idx="3" type="title"/>
          </p:nvPr>
        </p:nvSpPr>
        <p:spPr>
          <a:xfrm>
            <a:off x="5123024" y="3444425"/>
            <a:ext cx="2224500" cy="55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b="0" sz="2000">
                <a:solidFill>
                  <a:schemeClr val="dk2"/>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361" name="Google Shape;1361;p32"/>
          <p:cNvSpPr txBox="1"/>
          <p:nvPr>
            <p:ph idx="1" type="subTitle"/>
          </p:nvPr>
        </p:nvSpPr>
        <p:spPr>
          <a:xfrm>
            <a:off x="5123026" y="4003325"/>
            <a:ext cx="2224500" cy="55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62" name="Google Shape;1362;p32"/>
          <p:cNvSpPr txBox="1"/>
          <p:nvPr>
            <p:ph idx="4" type="subTitle"/>
          </p:nvPr>
        </p:nvSpPr>
        <p:spPr>
          <a:xfrm>
            <a:off x="1796475" y="4003325"/>
            <a:ext cx="2224500" cy="55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
    <p:spTree>
      <p:nvGrpSpPr>
        <p:cNvPr id="1363" name="Shape 1363"/>
        <p:cNvGrpSpPr/>
        <p:nvPr/>
      </p:nvGrpSpPr>
      <p:grpSpPr>
        <a:xfrm>
          <a:off x="0" y="0"/>
          <a:ext cx="0" cy="0"/>
          <a:chOff x="0" y="0"/>
          <a:chExt cx="0" cy="0"/>
        </a:xfrm>
      </p:grpSpPr>
      <p:sp>
        <p:nvSpPr>
          <p:cNvPr id="1364" name="Google Shape;1364;p33"/>
          <p:cNvSpPr/>
          <p:nvPr/>
        </p:nvSpPr>
        <p:spPr>
          <a:xfrm rot="-10660033">
            <a:off x="-1062641" y="257901"/>
            <a:ext cx="3019375" cy="2404181"/>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365" name="Google Shape;1365;p33"/>
          <p:cNvPicPr preferRelativeResize="0"/>
          <p:nvPr/>
        </p:nvPicPr>
        <p:blipFill rotWithShape="1">
          <a:blip r:embed="rId2">
            <a:alphaModFix/>
          </a:blip>
          <a:srcRect b="0" l="0" r="0" t="0"/>
          <a:stretch/>
        </p:blipFill>
        <p:spPr>
          <a:xfrm rot="10800000">
            <a:off x="713089" y="2464916"/>
            <a:ext cx="1496425" cy="1496425"/>
          </a:xfrm>
          <a:prstGeom prst="rect">
            <a:avLst/>
          </a:prstGeom>
          <a:noFill/>
          <a:ln>
            <a:noFill/>
          </a:ln>
        </p:spPr>
      </p:pic>
      <p:pic>
        <p:nvPicPr>
          <p:cNvPr id="1366" name="Google Shape;1366;p33"/>
          <p:cNvPicPr preferRelativeResize="0"/>
          <p:nvPr/>
        </p:nvPicPr>
        <p:blipFill rotWithShape="1">
          <a:blip r:embed="rId2">
            <a:alphaModFix/>
          </a:blip>
          <a:srcRect b="0" l="0" r="0" t="0"/>
          <a:stretch/>
        </p:blipFill>
        <p:spPr>
          <a:xfrm rot="10800000">
            <a:off x="7139576" y="1363328"/>
            <a:ext cx="1496425" cy="1496425"/>
          </a:xfrm>
          <a:prstGeom prst="rect">
            <a:avLst/>
          </a:prstGeom>
          <a:noFill/>
          <a:ln>
            <a:noFill/>
          </a:ln>
        </p:spPr>
      </p:pic>
      <p:sp>
        <p:nvSpPr>
          <p:cNvPr id="1367" name="Google Shape;1367;p33"/>
          <p:cNvSpPr/>
          <p:nvPr/>
        </p:nvSpPr>
        <p:spPr>
          <a:xfrm flipH="1" rot="-7919717">
            <a:off x="6694035" y="-552496"/>
            <a:ext cx="2288596" cy="182229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33"/>
          <p:cNvSpPr/>
          <p:nvPr/>
        </p:nvSpPr>
        <p:spPr>
          <a:xfrm rot="1517504">
            <a:off x="7873630" y="-187787"/>
            <a:ext cx="1508088" cy="1606338"/>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33"/>
          <p:cNvSpPr/>
          <p:nvPr/>
        </p:nvSpPr>
        <p:spPr>
          <a:xfrm rot="899856">
            <a:off x="6537615" y="3111941"/>
            <a:ext cx="2886947" cy="229873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33"/>
          <p:cNvSpPr/>
          <p:nvPr/>
        </p:nvSpPr>
        <p:spPr>
          <a:xfrm>
            <a:off x="8175864" y="2777560"/>
            <a:ext cx="1746764" cy="2240891"/>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71" name="Google Shape;1371;p33"/>
          <p:cNvGrpSpPr/>
          <p:nvPr/>
        </p:nvGrpSpPr>
        <p:grpSpPr>
          <a:xfrm rot="10800000">
            <a:off x="8567574" y="2345656"/>
            <a:ext cx="876440" cy="775991"/>
            <a:chOff x="-324625" y="147275"/>
            <a:chExt cx="1044625" cy="924900"/>
          </a:xfrm>
        </p:grpSpPr>
        <p:sp>
          <p:nvSpPr>
            <p:cNvPr id="1372" name="Google Shape;1372;p33"/>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33"/>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33"/>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33"/>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33"/>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33"/>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33"/>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33"/>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33"/>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33"/>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33"/>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33"/>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33"/>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33"/>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33"/>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33"/>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88" name="Google Shape;1388;p33"/>
          <p:cNvSpPr/>
          <p:nvPr/>
        </p:nvSpPr>
        <p:spPr>
          <a:xfrm rot="-7110922">
            <a:off x="8052015" y="457125"/>
            <a:ext cx="1753029" cy="2150644"/>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33"/>
          <p:cNvSpPr/>
          <p:nvPr/>
        </p:nvSpPr>
        <p:spPr>
          <a:xfrm flipH="1">
            <a:off x="-388294" y="12"/>
            <a:ext cx="2539346" cy="1065567"/>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90" name="Google Shape;1390;p33"/>
          <p:cNvGrpSpPr/>
          <p:nvPr/>
        </p:nvGrpSpPr>
        <p:grpSpPr>
          <a:xfrm flipH="1" rot="4033229">
            <a:off x="15782" y="4131787"/>
            <a:ext cx="1628402" cy="1893500"/>
            <a:chOff x="-487512" y="4053513"/>
            <a:chExt cx="1170400" cy="1360975"/>
          </a:xfrm>
        </p:grpSpPr>
        <p:sp>
          <p:nvSpPr>
            <p:cNvPr id="1391" name="Google Shape;1391;p33"/>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33"/>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93" name="Google Shape;1393;p33"/>
          <p:cNvSpPr/>
          <p:nvPr/>
        </p:nvSpPr>
        <p:spPr>
          <a:xfrm rot="10800000">
            <a:off x="197726" y="2174353"/>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94" name="Google Shape;1394;p33"/>
          <p:cNvGrpSpPr/>
          <p:nvPr/>
        </p:nvGrpSpPr>
        <p:grpSpPr>
          <a:xfrm flipH="1" rot="-7526569">
            <a:off x="-722470" y="2703765"/>
            <a:ext cx="1949586" cy="1615393"/>
            <a:chOff x="1338850" y="820050"/>
            <a:chExt cx="1484825" cy="1230300"/>
          </a:xfrm>
        </p:grpSpPr>
        <p:sp>
          <p:nvSpPr>
            <p:cNvPr id="1395" name="Google Shape;1395;p33"/>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33"/>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33"/>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33"/>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33"/>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33"/>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01" name="Google Shape;1401;p33"/>
          <p:cNvSpPr txBox="1"/>
          <p:nvPr>
            <p:ph type="title"/>
          </p:nvPr>
        </p:nvSpPr>
        <p:spPr>
          <a:xfrm>
            <a:off x="2424600" y="539412"/>
            <a:ext cx="4294800" cy="8730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5600">
                <a:solidFill>
                  <a:schemeClr val="dk2"/>
                </a:solidFill>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1402" name="Google Shape;1402;p33"/>
          <p:cNvSpPr txBox="1"/>
          <p:nvPr>
            <p:ph idx="1" type="subTitle"/>
          </p:nvPr>
        </p:nvSpPr>
        <p:spPr>
          <a:xfrm>
            <a:off x="2854650" y="2526288"/>
            <a:ext cx="3434700" cy="8715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403" name="Google Shape;1403;p33"/>
          <p:cNvSpPr txBox="1"/>
          <p:nvPr>
            <p:ph idx="2" type="subTitle"/>
          </p:nvPr>
        </p:nvSpPr>
        <p:spPr>
          <a:xfrm>
            <a:off x="2854650" y="2117363"/>
            <a:ext cx="3434700" cy="408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1404" name="Google Shape;1404;p33"/>
          <p:cNvSpPr txBox="1"/>
          <p:nvPr/>
        </p:nvSpPr>
        <p:spPr>
          <a:xfrm>
            <a:off x="2748450" y="3584550"/>
            <a:ext cx="3647100" cy="615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lt2"/>
                </a:solidFill>
                <a:latin typeface="Cambay"/>
                <a:ea typeface="Cambay"/>
                <a:cs typeface="Cambay"/>
                <a:sym typeface="Cambay"/>
              </a:rPr>
              <a:t>CREDITS: This presentation template was created by </a:t>
            </a:r>
            <a:r>
              <a:rPr b="1" i="0" lang="en" sz="1200" u="none" cap="none" strike="noStrike">
                <a:solidFill>
                  <a:schemeClr val="hlink"/>
                </a:solidFill>
                <a:uFill>
                  <a:noFill/>
                </a:uFill>
                <a:latin typeface="Cambay"/>
                <a:ea typeface="Cambay"/>
                <a:cs typeface="Cambay"/>
                <a:sym typeface="Cambay"/>
                <a:hlinkClick r:id="rId3"/>
              </a:rPr>
              <a:t>Slidesgo</a:t>
            </a:r>
            <a:r>
              <a:rPr b="0" i="0" lang="en" sz="1200" u="none" cap="none" strike="noStrike">
                <a:solidFill>
                  <a:schemeClr val="lt2"/>
                </a:solidFill>
                <a:latin typeface="Cambay"/>
                <a:ea typeface="Cambay"/>
                <a:cs typeface="Cambay"/>
                <a:sym typeface="Cambay"/>
              </a:rPr>
              <a:t>, including icons by </a:t>
            </a:r>
            <a:r>
              <a:rPr b="1" i="0" lang="en" sz="1200" u="none" cap="none" strike="noStrike">
                <a:solidFill>
                  <a:schemeClr val="hlink"/>
                </a:solidFill>
                <a:uFill>
                  <a:noFill/>
                </a:uFill>
                <a:latin typeface="Cambay"/>
                <a:ea typeface="Cambay"/>
                <a:cs typeface="Cambay"/>
                <a:sym typeface="Cambay"/>
                <a:hlinkClick r:id="rId4"/>
              </a:rPr>
              <a:t>Flaticon</a:t>
            </a:r>
            <a:r>
              <a:rPr b="1" i="0" lang="en" sz="1200" u="none" cap="none" strike="noStrike">
                <a:solidFill>
                  <a:schemeClr val="lt2"/>
                </a:solidFill>
                <a:latin typeface="Cambay"/>
                <a:ea typeface="Cambay"/>
                <a:cs typeface="Cambay"/>
                <a:sym typeface="Cambay"/>
              </a:rPr>
              <a:t> </a:t>
            </a:r>
            <a:r>
              <a:rPr b="0" i="0" lang="en" sz="1200" u="none" cap="none" strike="noStrike">
                <a:solidFill>
                  <a:schemeClr val="lt2"/>
                </a:solidFill>
                <a:latin typeface="Cambay"/>
                <a:ea typeface="Cambay"/>
                <a:cs typeface="Cambay"/>
                <a:sym typeface="Cambay"/>
              </a:rPr>
              <a:t>and infographics &amp; images by </a:t>
            </a:r>
            <a:r>
              <a:rPr b="1" i="0" lang="en" sz="1200" u="none" cap="none" strike="noStrike">
                <a:solidFill>
                  <a:schemeClr val="hlink"/>
                </a:solidFill>
                <a:uFill>
                  <a:noFill/>
                </a:uFill>
                <a:latin typeface="Cambay"/>
                <a:ea typeface="Cambay"/>
                <a:cs typeface="Cambay"/>
                <a:sym typeface="Cambay"/>
                <a:hlinkClick r:id="rId5"/>
              </a:rPr>
              <a:t>Freepik</a:t>
            </a:r>
            <a:endParaRPr b="1" i="0" sz="1200" u="none" cap="none" strike="noStrike">
              <a:solidFill>
                <a:schemeClr val="lt2"/>
              </a:solidFill>
              <a:latin typeface="Cambay"/>
              <a:ea typeface="Cambay"/>
              <a:cs typeface="Cambay"/>
              <a:sym typeface="Cambay"/>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1405" name="Shape 1405"/>
        <p:cNvGrpSpPr/>
        <p:nvPr/>
      </p:nvGrpSpPr>
      <p:grpSpPr>
        <a:xfrm>
          <a:off x="0" y="0"/>
          <a:ext cx="0" cy="0"/>
          <a:chOff x="0" y="0"/>
          <a:chExt cx="0" cy="0"/>
        </a:xfrm>
      </p:grpSpPr>
      <p:pic>
        <p:nvPicPr>
          <p:cNvPr id="1406" name="Google Shape;1406;p34"/>
          <p:cNvPicPr preferRelativeResize="0"/>
          <p:nvPr/>
        </p:nvPicPr>
        <p:blipFill rotWithShape="1">
          <a:blip r:embed="rId2">
            <a:alphaModFix/>
          </a:blip>
          <a:srcRect b="0" l="0" r="0" t="0"/>
          <a:stretch/>
        </p:blipFill>
        <p:spPr>
          <a:xfrm flipH="1">
            <a:off x="7757527" y="1396639"/>
            <a:ext cx="1034663" cy="1034661"/>
          </a:xfrm>
          <a:prstGeom prst="rect">
            <a:avLst/>
          </a:prstGeom>
          <a:noFill/>
          <a:ln>
            <a:noFill/>
          </a:ln>
        </p:spPr>
      </p:pic>
      <p:sp>
        <p:nvSpPr>
          <p:cNvPr id="1407" name="Google Shape;1407;p34"/>
          <p:cNvSpPr/>
          <p:nvPr/>
        </p:nvSpPr>
        <p:spPr>
          <a:xfrm flipH="1" rot="-7483720">
            <a:off x="6995726" y="-574571"/>
            <a:ext cx="1259674" cy="1616012"/>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34"/>
          <p:cNvSpPr/>
          <p:nvPr/>
        </p:nvSpPr>
        <p:spPr>
          <a:xfrm rot="-6833537">
            <a:off x="7936545" y="297427"/>
            <a:ext cx="2033796" cy="1619412"/>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09" name="Google Shape;1409;p34"/>
          <p:cNvGrpSpPr/>
          <p:nvPr/>
        </p:nvGrpSpPr>
        <p:grpSpPr>
          <a:xfrm flipH="1" rot="-6766238">
            <a:off x="7704290" y="27598"/>
            <a:ext cx="892973" cy="1038250"/>
            <a:chOff x="-487512" y="4053513"/>
            <a:chExt cx="1170400" cy="1360975"/>
          </a:xfrm>
        </p:grpSpPr>
        <p:sp>
          <p:nvSpPr>
            <p:cNvPr id="1410" name="Google Shape;1410;p34"/>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34"/>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2" name="Google Shape;1412;p34"/>
          <p:cNvGrpSpPr/>
          <p:nvPr/>
        </p:nvGrpSpPr>
        <p:grpSpPr>
          <a:xfrm flipH="1" rot="10800000">
            <a:off x="7499420" y="-426964"/>
            <a:ext cx="1964674" cy="1362531"/>
            <a:chOff x="247613" y="3759306"/>
            <a:chExt cx="2237414" cy="1551681"/>
          </a:xfrm>
        </p:grpSpPr>
        <p:sp>
          <p:nvSpPr>
            <p:cNvPr id="1413" name="Google Shape;1413;p34"/>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34"/>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34"/>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34"/>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34"/>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34"/>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34"/>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34"/>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34"/>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34"/>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34"/>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34"/>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34"/>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34"/>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34"/>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34"/>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34"/>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34"/>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34"/>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34"/>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34"/>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34"/>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34"/>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34"/>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34"/>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34"/>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34"/>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34"/>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34"/>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34"/>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34"/>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34"/>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34"/>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34"/>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34"/>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34"/>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34"/>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34"/>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34"/>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34"/>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34"/>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34"/>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34"/>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34"/>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34"/>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34"/>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34"/>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34"/>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34"/>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34"/>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34"/>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34"/>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465" name="Google Shape;1465;p34"/>
          <p:cNvPicPr preferRelativeResize="0"/>
          <p:nvPr/>
        </p:nvPicPr>
        <p:blipFill rotWithShape="1">
          <a:blip r:embed="rId2">
            <a:alphaModFix/>
          </a:blip>
          <a:srcRect b="0" l="0" r="0" t="0"/>
          <a:stretch/>
        </p:blipFill>
        <p:spPr>
          <a:xfrm flipH="1" rot="6633068">
            <a:off x="1098761" y="-149262"/>
            <a:ext cx="955200" cy="955200"/>
          </a:xfrm>
          <a:prstGeom prst="rect">
            <a:avLst/>
          </a:prstGeom>
          <a:noFill/>
          <a:ln>
            <a:noFill/>
          </a:ln>
        </p:spPr>
      </p:pic>
      <p:sp>
        <p:nvSpPr>
          <p:cNvPr id="1466" name="Google Shape;1466;p34"/>
          <p:cNvSpPr/>
          <p:nvPr/>
        </p:nvSpPr>
        <p:spPr>
          <a:xfrm flipH="1" rot="7419591">
            <a:off x="-855641" y="177362"/>
            <a:ext cx="2283027" cy="181786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34"/>
          <p:cNvSpPr/>
          <p:nvPr/>
        </p:nvSpPr>
        <p:spPr>
          <a:xfrm flipH="1">
            <a:off x="-567701" y="-13900"/>
            <a:ext cx="2291250" cy="961526"/>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68" name="Google Shape;1468;p34"/>
          <p:cNvGrpSpPr/>
          <p:nvPr/>
        </p:nvGrpSpPr>
        <p:grpSpPr>
          <a:xfrm>
            <a:off x="368272" y="445032"/>
            <a:ext cx="876440" cy="775991"/>
            <a:chOff x="-324625" y="147275"/>
            <a:chExt cx="1044625" cy="924900"/>
          </a:xfrm>
        </p:grpSpPr>
        <p:sp>
          <p:nvSpPr>
            <p:cNvPr id="1469" name="Google Shape;1469;p34"/>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0" name="Google Shape;1470;p34"/>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1" name="Google Shape;1471;p34"/>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2" name="Google Shape;1472;p34"/>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3" name="Google Shape;1473;p34"/>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4" name="Google Shape;1474;p34"/>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34"/>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34"/>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34"/>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34"/>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34"/>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34"/>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34"/>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34"/>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34"/>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34"/>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85" name="Google Shape;1485;p34"/>
          <p:cNvSpPr txBox="1"/>
          <p:nvPr>
            <p:ph idx="1" type="body"/>
          </p:nvPr>
        </p:nvSpPr>
        <p:spPr>
          <a:xfrm>
            <a:off x="739925" y="2923075"/>
            <a:ext cx="3699600" cy="1535100"/>
          </a:xfrm>
          <a:prstGeom prst="rect">
            <a:avLst/>
          </a:prstGeom>
          <a:noFill/>
          <a:ln>
            <a:noFill/>
          </a:ln>
        </p:spPr>
        <p:txBody>
          <a:bodyPr anchorCtr="0" anchor="b" bIns="91425" lIns="91425" spcFirstLastPara="1" rIns="91425" wrap="square" tIns="91425">
            <a:noAutofit/>
          </a:bodyPr>
          <a:lstStyle>
            <a:lvl1pPr indent="-304800" lvl="0" marL="457200" algn="l">
              <a:lnSpc>
                <a:spcPct val="100000"/>
              </a:lnSpc>
              <a:spcBef>
                <a:spcPts val="0"/>
              </a:spcBef>
              <a:spcAft>
                <a:spcPts val="0"/>
              </a:spcAft>
              <a:buSzPts val="1200"/>
              <a:buChar char="●"/>
              <a:defRPr sz="1250"/>
            </a:lvl1pPr>
            <a:lvl2pPr indent="-304800" lvl="1" marL="914400" algn="l">
              <a:lnSpc>
                <a:spcPct val="115000"/>
              </a:lnSpc>
              <a:spcBef>
                <a:spcPts val="0"/>
              </a:spcBef>
              <a:spcAft>
                <a:spcPts val="0"/>
              </a:spcAft>
              <a:buSzPts val="1200"/>
              <a:buFont typeface="Roboto Condensed Light"/>
              <a:buChar char="○"/>
              <a:defRPr/>
            </a:lvl2pPr>
            <a:lvl3pPr indent="-304800" lvl="2" marL="1371600" algn="l">
              <a:lnSpc>
                <a:spcPct val="115000"/>
              </a:lnSpc>
              <a:spcBef>
                <a:spcPts val="1600"/>
              </a:spcBef>
              <a:spcAft>
                <a:spcPts val="0"/>
              </a:spcAft>
              <a:buSzPts val="1200"/>
              <a:buFont typeface="Roboto Condensed Light"/>
              <a:buChar char="■"/>
              <a:defRPr/>
            </a:lvl3pPr>
            <a:lvl4pPr indent="-304800" lvl="3" marL="1828800" algn="l">
              <a:lnSpc>
                <a:spcPct val="115000"/>
              </a:lnSpc>
              <a:spcBef>
                <a:spcPts val="1600"/>
              </a:spcBef>
              <a:spcAft>
                <a:spcPts val="0"/>
              </a:spcAft>
              <a:buSzPts val="1200"/>
              <a:buFont typeface="Roboto Condensed Light"/>
              <a:buChar char="●"/>
              <a:defRPr/>
            </a:lvl4pPr>
            <a:lvl5pPr indent="-304800" lvl="4" marL="2286000" algn="l">
              <a:lnSpc>
                <a:spcPct val="115000"/>
              </a:lnSpc>
              <a:spcBef>
                <a:spcPts val="1600"/>
              </a:spcBef>
              <a:spcAft>
                <a:spcPts val="0"/>
              </a:spcAft>
              <a:buSzPts val="1200"/>
              <a:buFont typeface="Roboto Condensed Light"/>
              <a:buChar char="○"/>
              <a:defRPr/>
            </a:lvl5pPr>
            <a:lvl6pPr indent="-304800" lvl="5" marL="2743200" algn="l">
              <a:lnSpc>
                <a:spcPct val="115000"/>
              </a:lnSpc>
              <a:spcBef>
                <a:spcPts val="1600"/>
              </a:spcBef>
              <a:spcAft>
                <a:spcPts val="0"/>
              </a:spcAft>
              <a:buSzPts val="1200"/>
              <a:buFont typeface="Roboto Condensed Light"/>
              <a:buChar char="■"/>
              <a:defRPr/>
            </a:lvl6pPr>
            <a:lvl7pPr indent="-304800" lvl="6" marL="3200400" algn="l">
              <a:lnSpc>
                <a:spcPct val="115000"/>
              </a:lnSpc>
              <a:spcBef>
                <a:spcPts val="1600"/>
              </a:spcBef>
              <a:spcAft>
                <a:spcPts val="0"/>
              </a:spcAft>
              <a:buSzPts val="1200"/>
              <a:buFont typeface="Roboto Condensed Light"/>
              <a:buChar char="●"/>
              <a:defRPr/>
            </a:lvl7pPr>
            <a:lvl8pPr indent="-304800" lvl="7" marL="3657600" algn="l">
              <a:lnSpc>
                <a:spcPct val="115000"/>
              </a:lnSpc>
              <a:spcBef>
                <a:spcPts val="1600"/>
              </a:spcBef>
              <a:spcAft>
                <a:spcPts val="0"/>
              </a:spcAft>
              <a:buSzPts val="1200"/>
              <a:buFont typeface="Roboto Condensed Light"/>
              <a:buChar char="○"/>
              <a:defRPr/>
            </a:lvl8pPr>
            <a:lvl9pPr indent="-304800" lvl="8" marL="4114800" algn="l">
              <a:lnSpc>
                <a:spcPct val="115000"/>
              </a:lnSpc>
              <a:spcBef>
                <a:spcPts val="1600"/>
              </a:spcBef>
              <a:spcAft>
                <a:spcPts val="1600"/>
              </a:spcAft>
              <a:buSzPts val="1200"/>
              <a:buFont typeface="Roboto Condensed Light"/>
              <a:buChar char="■"/>
              <a:defRPr/>
            </a:lvl9pPr>
          </a:lstStyle>
          <a:p/>
        </p:txBody>
      </p:sp>
      <p:sp>
        <p:nvSpPr>
          <p:cNvPr id="1486" name="Google Shape;1486;p34"/>
          <p:cNvSpPr txBox="1"/>
          <p:nvPr>
            <p:ph idx="2" type="body"/>
          </p:nvPr>
        </p:nvSpPr>
        <p:spPr>
          <a:xfrm>
            <a:off x="4704475" y="2076150"/>
            <a:ext cx="3699600" cy="2382000"/>
          </a:xfrm>
          <a:prstGeom prst="rect">
            <a:avLst/>
          </a:prstGeom>
          <a:noFill/>
          <a:ln>
            <a:noFill/>
          </a:ln>
        </p:spPr>
        <p:txBody>
          <a:bodyPr anchorCtr="0" anchor="b" bIns="91425" lIns="91425" spcFirstLastPara="1" rIns="91425" wrap="square" tIns="91425">
            <a:noAutofit/>
          </a:bodyPr>
          <a:lstStyle>
            <a:lvl1pPr indent="-273050" lvl="0" marL="457200" algn="l">
              <a:lnSpc>
                <a:spcPct val="100000"/>
              </a:lnSpc>
              <a:spcBef>
                <a:spcPts val="0"/>
              </a:spcBef>
              <a:spcAft>
                <a:spcPts val="0"/>
              </a:spcAft>
              <a:buClr>
                <a:schemeClr val="dk2"/>
              </a:buClr>
              <a:buSzPts val="700"/>
              <a:buFont typeface="Pacifico"/>
              <a:buChar char="●"/>
              <a:defRPr sz="2000">
                <a:solidFill>
                  <a:schemeClr val="dk2"/>
                </a:solidFill>
                <a:latin typeface="Pacifico"/>
                <a:ea typeface="Pacifico"/>
                <a:cs typeface="Pacifico"/>
                <a:sym typeface="Pacifico"/>
              </a:defRPr>
            </a:lvl1pPr>
            <a:lvl2pPr indent="-304800" lvl="1" marL="914400" algn="l">
              <a:lnSpc>
                <a:spcPct val="115000"/>
              </a:lnSpc>
              <a:spcBef>
                <a:spcPts val="0"/>
              </a:spcBef>
              <a:spcAft>
                <a:spcPts val="0"/>
              </a:spcAft>
              <a:buSzPts val="1200"/>
              <a:buFont typeface="Roboto Condensed Light"/>
              <a:buChar char="○"/>
              <a:defRPr/>
            </a:lvl2pPr>
            <a:lvl3pPr indent="-304800" lvl="2" marL="1371600" algn="l">
              <a:lnSpc>
                <a:spcPct val="115000"/>
              </a:lnSpc>
              <a:spcBef>
                <a:spcPts val="1600"/>
              </a:spcBef>
              <a:spcAft>
                <a:spcPts val="0"/>
              </a:spcAft>
              <a:buSzPts val="1200"/>
              <a:buFont typeface="Roboto Condensed Light"/>
              <a:buChar char="■"/>
              <a:defRPr/>
            </a:lvl3pPr>
            <a:lvl4pPr indent="-304800" lvl="3" marL="1828800" algn="l">
              <a:lnSpc>
                <a:spcPct val="115000"/>
              </a:lnSpc>
              <a:spcBef>
                <a:spcPts val="1600"/>
              </a:spcBef>
              <a:spcAft>
                <a:spcPts val="0"/>
              </a:spcAft>
              <a:buSzPts val="1200"/>
              <a:buFont typeface="Roboto Condensed Light"/>
              <a:buChar char="●"/>
              <a:defRPr/>
            </a:lvl4pPr>
            <a:lvl5pPr indent="-304800" lvl="4" marL="2286000" algn="l">
              <a:lnSpc>
                <a:spcPct val="115000"/>
              </a:lnSpc>
              <a:spcBef>
                <a:spcPts val="1600"/>
              </a:spcBef>
              <a:spcAft>
                <a:spcPts val="0"/>
              </a:spcAft>
              <a:buSzPts val="1200"/>
              <a:buFont typeface="Roboto Condensed Light"/>
              <a:buChar char="○"/>
              <a:defRPr/>
            </a:lvl5pPr>
            <a:lvl6pPr indent="-304800" lvl="5" marL="2743200" algn="l">
              <a:lnSpc>
                <a:spcPct val="115000"/>
              </a:lnSpc>
              <a:spcBef>
                <a:spcPts val="1600"/>
              </a:spcBef>
              <a:spcAft>
                <a:spcPts val="0"/>
              </a:spcAft>
              <a:buSzPts val="1200"/>
              <a:buFont typeface="Roboto Condensed Light"/>
              <a:buChar char="■"/>
              <a:defRPr/>
            </a:lvl6pPr>
            <a:lvl7pPr indent="-304800" lvl="6" marL="3200400" algn="l">
              <a:lnSpc>
                <a:spcPct val="115000"/>
              </a:lnSpc>
              <a:spcBef>
                <a:spcPts val="1600"/>
              </a:spcBef>
              <a:spcAft>
                <a:spcPts val="0"/>
              </a:spcAft>
              <a:buSzPts val="1200"/>
              <a:buFont typeface="Roboto Condensed Light"/>
              <a:buChar char="●"/>
              <a:defRPr/>
            </a:lvl7pPr>
            <a:lvl8pPr indent="-304800" lvl="7" marL="3657600" algn="l">
              <a:lnSpc>
                <a:spcPct val="115000"/>
              </a:lnSpc>
              <a:spcBef>
                <a:spcPts val="1600"/>
              </a:spcBef>
              <a:spcAft>
                <a:spcPts val="0"/>
              </a:spcAft>
              <a:buSzPts val="1200"/>
              <a:buFont typeface="Roboto Condensed Light"/>
              <a:buChar char="○"/>
              <a:defRPr/>
            </a:lvl8pPr>
            <a:lvl9pPr indent="-304800" lvl="8" marL="4114800" algn="l">
              <a:lnSpc>
                <a:spcPct val="115000"/>
              </a:lnSpc>
              <a:spcBef>
                <a:spcPts val="1600"/>
              </a:spcBef>
              <a:spcAft>
                <a:spcPts val="1600"/>
              </a:spcAft>
              <a:buSzPts val="1200"/>
              <a:buFont typeface="Roboto Condensed Light"/>
              <a:buChar char="■"/>
              <a:defRPr/>
            </a:lvl9pPr>
          </a:lstStyle>
          <a:p/>
        </p:txBody>
      </p:sp>
      <p:sp>
        <p:nvSpPr>
          <p:cNvPr id="1487" name="Google Shape;1487;p34"/>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88" name="Shape 1488"/>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1489" name="Shape 1489"/>
        <p:cNvGrpSpPr/>
        <p:nvPr/>
      </p:nvGrpSpPr>
      <p:grpSpPr>
        <a:xfrm>
          <a:off x="0" y="0"/>
          <a:ext cx="0" cy="0"/>
          <a:chOff x="0" y="0"/>
          <a:chExt cx="0" cy="0"/>
        </a:xfrm>
      </p:grpSpPr>
      <p:pic>
        <p:nvPicPr>
          <p:cNvPr id="1490" name="Google Shape;1490;p36"/>
          <p:cNvPicPr preferRelativeResize="0"/>
          <p:nvPr/>
        </p:nvPicPr>
        <p:blipFill rotWithShape="1">
          <a:blip r:embed="rId2">
            <a:alphaModFix/>
          </a:blip>
          <a:srcRect b="0" l="0" r="0" t="0"/>
          <a:stretch/>
        </p:blipFill>
        <p:spPr>
          <a:xfrm>
            <a:off x="161698" y="1537089"/>
            <a:ext cx="1034663" cy="1034661"/>
          </a:xfrm>
          <a:prstGeom prst="rect">
            <a:avLst/>
          </a:prstGeom>
          <a:noFill/>
          <a:ln>
            <a:noFill/>
          </a:ln>
        </p:spPr>
      </p:pic>
      <p:sp>
        <p:nvSpPr>
          <p:cNvPr id="1491" name="Google Shape;1491;p36"/>
          <p:cNvSpPr/>
          <p:nvPr/>
        </p:nvSpPr>
        <p:spPr>
          <a:xfrm rot="7483720">
            <a:off x="698488" y="-434121"/>
            <a:ext cx="1259674" cy="1616012"/>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36"/>
          <p:cNvSpPr/>
          <p:nvPr/>
        </p:nvSpPr>
        <p:spPr>
          <a:xfrm flipH="1" rot="6833537">
            <a:off x="-1016453" y="437877"/>
            <a:ext cx="2033796" cy="1619412"/>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93" name="Google Shape;1493;p36"/>
          <p:cNvGrpSpPr/>
          <p:nvPr/>
        </p:nvGrpSpPr>
        <p:grpSpPr>
          <a:xfrm rot="6766238">
            <a:off x="356625" y="168048"/>
            <a:ext cx="892973" cy="1038250"/>
            <a:chOff x="-487512" y="4053513"/>
            <a:chExt cx="1170400" cy="1360975"/>
          </a:xfrm>
        </p:grpSpPr>
        <p:sp>
          <p:nvSpPr>
            <p:cNvPr id="1494" name="Google Shape;1494;p36"/>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36"/>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6" name="Google Shape;1496;p36"/>
          <p:cNvGrpSpPr/>
          <p:nvPr/>
        </p:nvGrpSpPr>
        <p:grpSpPr>
          <a:xfrm rot="10800000">
            <a:off x="-510206" y="-286514"/>
            <a:ext cx="1964674" cy="1362531"/>
            <a:chOff x="247613" y="3759306"/>
            <a:chExt cx="2237414" cy="1551681"/>
          </a:xfrm>
        </p:grpSpPr>
        <p:sp>
          <p:nvSpPr>
            <p:cNvPr id="1497" name="Google Shape;1497;p36"/>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36"/>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36"/>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36"/>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36"/>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36"/>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36"/>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36"/>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36"/>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36"/>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36"/>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36"/>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36"/>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36"/>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36"/>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36"/>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36"/>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36"/>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36"/>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36"/>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36"/>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36"/>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36"/>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36"/>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36"/>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36"/>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36"/>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36"/>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36"/>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36"/>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36"/>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36"/>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36"/>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36"/>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36"/>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36"/>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36"/>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36"/>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36"/>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36"/>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36"/>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36"/>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36"/>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36"/>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36"/>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36"/>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36"/>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36"/>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36"/>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36"/>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36"/>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36"/>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549" name="Google Shape;1549;p36"/>
          <p:cNvPicPr preferRelativeResize="0"/>
          <p:nvPr/>
        </p:nvPicPr>
        <p:blipFill rotWithShape="1">
          <a:blip r:embed="rId2">
            <a:alphaModFix/>
          </a:blip>
          <a:srcRect b="0" l="0" r="0" t="0"/>
          <a:stretch/>
        </p:blipFill>
        <p:spPr>
          <a:xfrm rot="-6633068">
            <a:off x="6717477" y="-149262"/>
            <a:ext cx="955200" cy="955200"/>
          </a:xfrm>
          <a:prstGeom prst="rect">
            <a:avLst/>
          </a:prstGeom>
          <a:noFill/>
          <a:ln>
            <a:noFill/>
          </a:ln>
        </p:spPr>
      </p:pic>
      <p:sp>
        <p:nvSpPr>
          <p:cNvPr id="1550" name="Google Shape;1550;p36"/>
          <p:cNvSpPr/>
          <p:nvPr/>
        </p:nvSpPr>
        <p:spPr>
          <a:xfrm rot="-9080583">
            <a:off x="7343978" y="177255"/>
            <a:ext cx="2283123" cy="1817939"/>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36"/>
          <p:cNvSpPr/>
          <p:nvPr/>
        </p:nvSpPr>
        <p:spPr>
          <a:xfrm>
            <a:off x="7047889" y="-13900"/>
            <a:ext cx="2291250" cy="961526"/>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52" name="Google Shape;1552;p36"/>
          <p:cNvGrpSpPr/>
          <p:nvPr/>
        </p:nvGrpSpPr>
        <p:grpSpPr>
          <a:xfrm flipH="1">
            <a:off x="8204425" y="593982"/>
            <a:ext cx="876440" cy="775991"/>
            <a:chOff x="-324625" y="147275"/>
            <a:chExt cx="1044625" cy="924900"/>
          </a:xfrm>
        </p:grpSpPr>
        <p:sp>
          <p:nvSpPr>
            <p:cNvPr id="1553" name="Google Shape;1553;p36"/>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36"/>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36"/>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36"/>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36"/>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36"/>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36"/>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36"/>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36"/>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36"/>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36"/>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36"/>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36"/>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36"/>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36"/>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36"/>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1569" name="Shape 1569"/>
        <p:cNvGrpSpPr/>
        <p:nvPr/>
      </p:nvGrpSpPr>
      <p:grpSpPr>
        <a:xfrm>
          <a:off x="0" y="0"/>
          <a:ext cx="0" cy="0"/>
          <a:chOff x="0" y="0"/>
          <a:chExt cx="0" cy="0"/>
        </a:xfrm>
      </p:grpSpPr>
      <p:sp>
        <p:nvSpPr>
          <p:cNvPr id="1570" name="Google Shape;1570;p37"/>
          <p:cNvSpPr/>
          <p:nvPr/>
        </p:nvSpPr>
        <p:spPr>
          <a:xfrm flipH="1">
            <a:off x="7698633" y="-3941"/>
            <a:ext cx="856413" cy="912207"/>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37"/>
          <p:cNvSpPr/>
          <p:nvPr/>
        </p:nvSpPr>
        <p:spPr>
          <a:xfrm rot="-7363076">
            <a:off x="7669336" y="-123699"/>
            <a:ext cx="2426713" cy="193227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37"/>
          <p:cNvSpPr/>
          <p:nvPr/>
        </p:nvSpPr>
        <p:spPr>
          <a:xfrm rot="3966542">
            <a:off x="-694321" y="2792344"/>
            <a:ext cx="1847127" cy="147077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73" name="Google Shape;1573;p37"/>
          <p:cNvGrpSpPr/>
          <p:nvPr/>
        </p:nvGrpSpPr>
        <p:grpSpPr>
          <a:xfrm flipH="1" rot="4033212">
            <a:off x="-317435" y="4085178"/>
            <a:ext cx="1093347" cy="1271375"/>
            <a:chOff x="-487512" y="4053513"/>
            <a:chExt cx="1170400" cy="1360975"/>
          </a:xfrm>
        </p:grpSpPr>
        <p:sp>
          <p:nvSpPr>
            <p:cNvPr id="1574" name="Google Shape;1574;p37"/>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37"/>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76" name="Google Shape;1576;p37"/>
          <p:cNvSpPr/>
          <p:nvPr/>
        </p:nvSpPr>
        <p:spPr>
          <a:xfrm rot="5161594">
            <a:off x="389087" y="4336287"/>
            <a:ext cx="1047798" cy="1285446"/>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77" name="Google Shape;1577;p37"/>
          <p:cNvGrpSpPr/>
          <p:nvPr/>
        </p:nvGrpSpPr>
        <p:grpSpPr>
          <a:xfrm rot="-902373">
            <a:off x="8154383" y="148975"/>
            <a:ext cx="1238180" cy="780851"/>
            <a:chOff x="1466300" y="741525"/>
            <a:chExt cx="1451175" cy="915175"/>
          </a:xfrm>
        </p:grpSpPr>
        <p:sp>
          <p:nvSpPr>
            <p:cNvPr id="1578" name="Google Shape;1578;p37"/>
            <p:cNvSpPr/>
            <p:nvPr/>
          </p:nvSpPr>
          <p:spPr>
            <a:xfrm>
              <a:off x="1466300" y="741525"/>
              <a:ext cx="1451175" cy="915175"/>
            </a:xfrm>
            <a:custGeom>
              <a:rect b="b" l="l" r="r" t="t"/>
              <a:pathLst>
                <a:path extrusionOk="0" h="36607" w="58047">
                  <a:moveTo>
                    <a:pt x="40728" y="21142"/>
                  </a:moveTo>
                  <a:cubicBezTo>
                    <a:pt x="40552" y="21268"/>
                    <a:pt x="40402" y="21368"/>
                    <a:pt x="40226" y="21493"/>
                  </a:cubicBezTo>
                  <a:cubicBezTo>
                    <a:pt x="39951" y="21594"/>
                    <a:pt x="39700" y="21719"/>
                    <a:pt x="39424" y="21869"/>
                  </a:cubicBezTo>
                  <a:lnTo>
                    <a:pt x="39374" y="21869"/>
                  </a:lnTo>
                  <a:cubicBezTo>
                    <a:pt x="39500" y="21794"/>
                    <a:pt x="39600" y="21694"/>
                    <a:pt x="39700" y="21619"/>
                  </a:cubicBezTo>
                  <a:cubicBezTo>
                    <a:pt x="40026" y="21468"/>
                    <a:pt x="40352" y="21293"/>
                    <a:pt x="40703" y="21142"/>
                  </a:cubicBezTo>
                  <a:close/>
                  <a:moveTo>
                    <a:pt x="25189" y="32471"/>
                  </a:moveTo>
                  <a:lnTo>
                    <a:pt x="25189" y="32471"/>
                  </a:lnTo>
                  <a:cubicBezTo>
                    <a:pt x="25515" y="32496"/>
                    <a:pt x="25840" y="32521"/>
                    <a:pt x="26166" y="32521"/>
                  </a:cubicBezTo>
                  <a:cubicBezTo>
                    <a:pt x="26066" y="32571"/>
                    <a:pt x="25991" y="32621"/>
                    <a:pt x="25890" y="32671"/>
                  </a:cubicBezTo>
                  <a:cubicBezTo>
                    <a:pt x="25665" y="32596"/>
                    <a:pt x="25439" y="32546"/>
                    <a:pt x="25189" y="32471"/>
                  </a:cubicBezTo>
                  <a:close/>
                  <a:moveTo>
                    <a:pt x="36367" y="32095"/>
                  </a:moveTo>
                  <a:lnTo>
                    <a:pt x="36367" y="32095"/>
                  </a:lnTo>
                  <a:cubicBezTo>
                    <a:pt x="33058" y="33799"/>
                    <a:pt x="29399" y="34802"/>
                    <a:pt x="25690" y="35052"/>
                  </a:cubicBezTo>
                  <a:cubicBezTo>
                    <a:pt x="25690" y="35027"/>
                    <a:pt x="25690" y="35027"/>
                    <a:pt x="25690" y="35002"/>
                  </a:cubicBezTo>
                  <a:cubicBezTo>
                    <a:pt x="29399" y="34726"/>
                    <a:pt x="32983" y="33749"/>
                    <a:pt x="36367" y="32095"/>
                  </a:cubicBezTo>
                  <a:close/>
                  <a:moveTo>
                    <a:pt x="52671" y="0"/>
                  </a:moveTo>
                  <a:cubicBezTo>
                    <a:pt x="52454" y="0"/>
                    <a:pt x="52248" y="115"/>
                    <a:pt x="52131" y="390"/>
                  </a:cubicBezTo>
                  <a:cubicBezTo>
                    <a:pt x="48372" y="9238"/>
                    <a:pt x="40552" y="15303"/>
                    <a:pt x="31881" y="18937"/>
                  </a:cubicBezTo>
                  <a:cubicBezTo>
                    <a:pt x="27269" y="20867"/>
                    <a:pt x="22407" y="22295"/>
                    <a:pt x="17494" y="23198"/>
                  </a:cubicBezTo>
                  <a:cubicBezTo>
                    <a:pt x="14941" y="23679"/>
                    <a:pt x="12341" y="23976"/>
                    <a:pt x="9739" y="23976"/>
                  </a:cubicBezTo>
                  <a:cubicBezTo>
                    <a:pt x="9634" y="23976"/>
                    <a:pt x="9529" y="23975"/>
                    <a:pt x="9424" y="23975"/>
                  </a:cubicBezTo>
                  <a:cubicBezTo>
                    <a:pt x="6692" y="23949"/>
                    <a:pt x="4136" y="23373"/>
                    <a:pt x="1479" y="22897"/>
                  </a:cubicBezTo>
                  <a:cubicBezTo>
                    <a:pt x="1441" y="22886"/>
                    <a:pt x="1402" y="22881"/>
                    <a:pt x="1364" y="22881"/>
                  </a:cubicBezTo>
                  <a:cubicBezTo>
                    <a:pt x="1228" y="22881"/>
                    <a:pt x="1095" y="22944"/>
                    <a:pt x="978" y="23022"/>
                  </a:cubicBezTo>
                  <a:cubicBezTo>
                    <a:pt x="957" y="23020"/>
                    <a:pt x="937" y="23019"/>
                    <a:pt x="916" y="23019"/>
                  </a:cubicBezTo>
                  <a:cubicBezTo>
                    <a:pt x="683" y="23019"/>
                    <a:pt x="446" y="23149"/>
                    <a:pt x="377" y="23448"/>
                  </a:cubicBezTo>
                  <a:cubicBezTo>
                    <a:pt x="1" y="25704"/>
                    <a:pt x="1254" y="27508"/>
                    <a:pt x="2958" y="28837"/>
                  </a:cubicBezTo>
                  <a:cubicBezTo>
                    <a:pt x="5139" y="30516"/>
                    <a:pt x="7720" y="31919"/>
                    <a:pt x="10151" y="33198"/>
                  </a:cubicBezTo>
                  <a:cubicBezTo>
                    <a:pt x="14421" y="35409"/>
                    <a:pt x="19130" y="36607"/>
                    <a:pt x="23912" y="36607"/>
                  </a:cubicBezTo>
                  <a:cubicBezTo>
                    <a:pt x="24604" y="36607"/>
                    <a:pt x="25297" y="36582"/>
                    <a:pt x="25991" y="36531"/>
                  </a:cubicBezTo>
                  <a:cubicBezTo>
                    <a:pt x="36091" y="35754"/>
                    <a:pt x="45189" y="29639"/>
                    <a:pt x="49725" y="20591"/>
                  </a:cubicBezTo>
                  <a:cubicBezTo>
                    <a:pt x="51104" y="17834"/>
                    <a:pt x="51730" y="14902"/>
                    <a:pt x="52683" y="11995"/>
                  </a:cubicBezTo>
                  <a:cubicBezTo>
                    <a:pt x="53760" y="8661"/>
                    <a:pt x="55740" y="5754"/>
                    <a:pt x="57720" y="2897"/>
                  </a:cubicBezTo>
                  <a:cubicBezTo>
                    <a:pt x="58046" y="2395"/>
                    <a:pt x="57595" y="1819"/>
                    <a:pt x="57069" y="1794"/>
                  </a:cubicBezTo>
                  <a:cubicBezTo>
                    <a:pt x="55841" y="1694"/>
                    <a:pt x="54788" y="1318"/>
                    <a:pt x="53760" y="641"/>
                  </a:cubicBezTo>
                  <a:cubicBezTo>
                    <a:pt x="53635" y="566"/>
                    <a:pt x="53535" y="541"/>
                    <a:pt x="53409" y="516"/>
                  </a:cubicBezTo>
                  <a:cubicBezTo>
                    <a:pt x="53279" y="212"/>
                    <a:pt x="52966" y="0"/>
                    <a:pt x="526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37"/>
            <p:cNvSpPr/>
            <p:nvPr/>
          </p:nvSpPr>
          <p:spPr>
            <a:xfrm>
              <a:off x="1628275" y="1066500"/>
              <a:ext cx="1093800" cy="426450"/>
            </a:xfrm>
            <a:custGeom>
              <a:rect b="b" l="l" r="r" t="t"/>
              <a:pathLst>
                <a:path extrusionOk="0" h="17058" w="43752">
                  <a:moveTo>
                    <a:pt x="43451" y="0"/>
                  </a:moveTo>
                  <a:cubicBezTo>
                    <a:pt x="43384" y="0"/>
                    <a:pt x="43317" y="29"/>
                    <a:pt x="43271" y="98"/>
                  </a:cubicBezTo>
                  <a:cubicBezTo>
                    <a:pt x="39036" y="6665"/>
                    <a:pt x="32920" y="11828"/>
                    <a:pt x="25552" y="14534"/>
                  </a:cubicBezTo>
                  <a:cubicBezTo>
                    <a:pt x="21744" y="15929"/>
                    <a:pt x="17732" y="16606"/>
                    <a:pt x="13716" y="16606"/>
                  </a:cubicBezTo>
                  <a:cubicBezTo>
                    <a:pt x="9142" y="16606"/>
                    <a:pt x="4561" y="15728"/>
                    <a:pt x="264" y="14033"/>
                  </a:cubicBezTo>
                  <a:cubicBezTo>
                    <a:pt x="251" y="14029"/>
                    <a:pt x="239" y="14027"/>
                    <a:pt x="227" y="14027"/>
                  </a:cubicBezTo>
                  <a:cubicBezTo>
                    <a:pt x="94" y="14027"/>
                    <a:pt x="0" y="14265"/>
                    <a:pt x="138" y="14334"/>
                  </a:cubicBezTo>
                  <a:cubicBezTo>
                    <a:pt x="4480" y="16176"/>
                    <a:pt x="9073" y="17057"/>
                    <a:pt x="13634" y="17057"/>
                  </a:cubicBezTo>
                  <a:cubicBezTo>
                    <a:pt x="25581" y="17057"/>
                    <a:pt x="37299" y="11008"/>
                    <a:pt x="43647" y="324"/>
                  </a:cubicBezTo>
                  <a:cubicBezTo>
                    <a:pt x="43752" y="150"/>
                    <a:pt x="43602" y="0"/>
                    <a:pt x="4345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0" name="Google Shape;1580;p37"/>
          <p:cNvGrpSpPr/>
          <p:nvPr/>
        </p:nvGrpSpPr>
        <p:grpSpPr>
          <a:xfrm rot="3921822">
            <a:off x="8300686" y="1581741"/>
            <a:ext cx="1164047" cy="964509"/>
            <a:chOff x="1338850" y="820050"/>
            <a:chExt cx="1484825" cy="1230300"/>
          </a:xfrm>
        </p:grpSpPr>
        <p:sp>
          <p:nvSpPr>
            <p:cNvPr id="1581" name="Google Shape;1581;p37"/>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37"/>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37"/>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37"/>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37"/>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37"/>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7" name="Google Shape;1587;p37"/>
          <p:cNvSpPr/>
          <p:nvPr/>
        </p:nvSpPr>
        <p:spPr>
          <a:xfrm>
            <a:off x="339916" y="3324038"/>
            <a:ext cx="419225" cy="407390"/>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9_1_1">
    <p:spTree>
      <p:nvGrpSpPr>
        <p:cNvPr id="1588" name="Shape 1588"/>
        <p:cNvGrpSpPr/>
        <p:nvPr/>
      </p:nvGrpSpPr>
      <p:grpSpPr>
        <a:xfrm>
          <a:off x="0" y="0"/>
          <a:ext cx="0" cy="0"/>
          <a:chOff x="0" y="0"/>
          <a:chExt cx="0" cy="0"/>
        </a:xfrm>
      </p:grpSpPr>
      <p:sp>
        <p:nvSpPr>
          <p:cNvPr id="1589" name="Google Shape;1589;p38"/>
          <p:cNvSpPr/>
          <p:nvPr/>
        </p:nvSpPr>
        <p:spPr>
          <a:xfrm rot="-10660033">
            <a:off x="-1062641" y="257901"/>
            <a:ext cx="3019375" cy="2404181"/>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90" name="Google Shape;1590;p38"/>
          <p:cNvPicPr preferRelativeResize="0"/>
          <p:nvPr/>
        </p:nvPicPr>
        <p:blipFill rotWithShape="1">
          <a:blip r:embed="rId2">
            <a:alphaModFix/>
          </a:blip>
          <a:srcRect b="0" l="0" r="0" t="0"/>
          <a:stretch/>
        </p:blipFill>
        <p:spPr>
          <a:xfrm rot="10800000">
            <a:off x="713089" y="2464916"/>
            <a:ext cx="1496425" cy="1496425"/>
          </a:xfrm>
          <a:prstGeom prst="rect">
            <a:avLst/>
          </a:prstGeom>
          <a:noFill/>
          <a:ln>
            <a:noFill/>
          </a:ln>
        </p:spPr>
      </p:pic>
      <p:pic>
        <p:nvPicPr>
          <p:cNvPr id="1591" name="Google Shape;1591;p38"/>
          <p:cNvPicPr preferRelativeResize="0"/>
          <p:nvPr/>
        </p:nvPicPr>
        <p:blipFill rotWithShape="1">
          <a:blip r:embed="rId2">
            <a:alphaModFix/>
          </a:blip>
          <a:srcRect b="0" l="0" r="0" t="0"/>
          <a:stretch/>
        </p:blipFill>
        <p:spPr>
          <a:xfrm rot="10800000">
            <a:off x="7139576" y="1363328"/>
            <a:ext cx="1496425" cy="1496425"/>
          </a:xfrm>
          <a:prstGeom prst="rect">
            <a:avLst/>
          </a:prstGeom>
          <a:noFill/>
          <a:ln>
            <a:noFill/>
          </a:ln>
        </p:spPr>
      </p:pic>
      <p:sp>
        <p:nvSpPr>
          <p:cNvPr id="1592" name="Google Shape;1592;p38"/>
          <p:cNvSpPr/>
          <p:nvPr/>
        </p:nvSpPr>
        <p:spPr>
          <a:xfrm flipH="1" rot="-7919717">
            <a:off x="6694035" y="-552496"/>
            <a:ext cx="2288596" cy="182229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38"/>
          <p:cNvSpPr/>
          <p:nvPr/>
        </p:nvSpPr>
        <p:spPr>
          <a:xfrm rot="1517504">
            <a:off x="7873630" y="-187787"/>
            <a:ext cx="1508088" cy="1606338"/>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38"/>
          <p:cNvSpPr/>
          <p:nvPr/>
        </p:nvSpPr>
        <p:spPr>
          <a:xfrm rot="899856">
            <a:off x="6537615" y="3111941"/>
            <a:ext cx="2886947" cy="229873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38"/>
          <p:cNvSpPr/>
          <p:nvPr/>
        </p:nvSpPr>
        <p:spPr>
          <a:xfrm>
            <a:off x="8175864" y="2777560"/>
            <a:ext cx="1746764" cy="2240891"/>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596" name="Google Shape;1596;p38"/>
          <p:cNvGrpSpPr/>
          <p:nvPr/>
        </p:nvGrpSpPr>
        <p:grpSpPr>
          <a:xfrm rot="10800000">
            <a:off x="8567574" y="2345656"/>
            <a:ext cx="876440" cy="775991"/>
            <a:chOff x="-324625" y="147275"/>
            <a:chExt cx="1044625" cy="924900"/>
          </a:xfrm>
        </p:grpSpPr>
        <p:sp>
          <p:nvSpPr>
            <p:cNvPr id="1597" name="Google Shape;1597;p38"/>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38"/>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38"/>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38"/>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38"/>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38"/>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38"/>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38"/>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38"/>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38"/>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38"/>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38"/>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38"/>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38"/>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38"/>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38"/>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13" name="Google Shape;1613;p38"/>
          <p:cNvSpPr/>
          <p:nvPr/>
        </p:nvSpPr>
        <p:spPr>
          <a:xfrm rot="-7110922">
            <a:off x="8052015" y="457125"/>
            <a:ext cx="1753029" cy="2150644"/>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38"/>
          <p:cNvSpPr/>
          <p:nvPr/>
        </p:nvSpPr>
        <p:spPr>
          <a:xfrm flipH="1">
            <a:off x="-388294" y="12"/>
            <a:ext cx="2539346" cy="1065567"/>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15" name="Google Shape;1615;p38"/>
          <p:cNvGrpSpPr/>
          <p:nvPr/>
        </p:nvGrpSpPr>
        <p:grpSpPr>
          <a:xfrm flipH="1" rot="4033229">
            <a:off x="15782" y="4131787"/>
            <a:ext cx="1628402" cy="1893500"/>
            <a:chOff x="-487512" y="4053513"/>
            <a:chExt cx="1170400" cy="1360975"/>
          </a:xfrm>
        </p:grpSpPr>
        <p:sp>
          <p:nvSpPr>
            <p:cNvPr id="1616" name="Google Shape;1616;p38"/>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38"/>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18" name="Google Shape;1618;p38"/>
          <p:cNvSpPr/>
          <p:nvPr/>
        </p:nvSpPr>
        <p:spPr>
          <a:xfrm rot="10800000">
            <a:off x="197726" y="2174353"/>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19" name="Google Shape;1619;p38"/>
          <p:cNvGrpSpPr/>
          <p:nvPr/>
        </p:nvGrpSpPr>
        <p:grpSpPr>
          <a:xfrm flipH="1" rot="-7526569">
            <a:off x="-722470" y="2703765"/>
            <a:ext cx="1949586" cy="1615393"/>
            <a:chOff x="1338850" y="820050"/>
            <a:chExt cx="1484825" cy="1230300"/>
          </a:xfrm>
        </p:grpSpPr>
        <p:sp>
          <p:nvSpPr>
            <p:cNvPr id="1620" name="Google Shape;1620;p38"/>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38"/>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38"/>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38"/>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38"/>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38"/>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9_1_1_1">
    <p:spTree>
      <p:nvGrpSpPr>
        <p:cNvPr id="1626" name="Shape 1626"/>
        <p:cNvGrpSpPr/>
        <p:nvPr/>
      </p:nvGrpSpPr>
      <p:grpSpPr>
        <a:xfrm>
          <a:off x="0" y="0"/>
          <a:ext cx="0" cy="0"/>
          <a:chOff x="0" y="0"/>
          <a:chExt cx="0" cy="0"/>
        </a:xfrm>
      </p:grpSpPr>
      <p:pic>
        <p:nvPicPr>
          <p:cNvPr id="1627" name="Google Shape;1627;p39"/>
          <p:cNvPicPr preferRelativeResize="0"/>
          <p:nvPr/>
        </p:nvPicPr>
        <p:blipFill rotWithShape="1">
          <a:blip r:embed="rId2">
            <a:alphaModFix/>
          </a:blip>
          <a:srcRect b="0" l="0" r="0" t="0"/>
          <a:stretch/>
        </p:blipFill>
        <p:spPr>
          <a:xfrm flipH="1" rot="-7130485">
            <a:off x="7372137" y="3174661"/>
            <a:ext cx="1058950" cy="1058950"/>
          </a:xfrm>
          <a:prstGeom prst="rect">
            <a:avLst/>
          </a:prstGeom>
          <a:noFill/>
          <a:ln>
            <a:noFill/>
          </a:ln>
        </p:spPr>
      </p:pic>
      <p:sp>
        <p:nvSpPr>
          <p:cNvPr id="1628" name="Google Shape;1628;p39"/>
          <p:cNvSpPr/>
          <p:nvPr/>
        </p:nvSpPr>
        <p:spPr>
          <a:xfrm flipH="1" rot="2078096">
            <a:off x="2450763" y="3806334"/>
            <a:ext cx="1584468" cy="2032685"/>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39"/>
          <p:cNvSpPr/>
          <p:nvPr/>
        </p:nvSpPr>
        <p:spPr>
          <a:xfrm rot="3966571">
            <a:off x="-1538571" y="2744729"/>
            <a:ext cx="3048643" cy="242748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30" name="Google Shape;1630;p39"/>
          <p:cNvGrpSpPr/>
          <p:nvPr/>
        </p:nvGrpSpPr>
        <p:grpSpPr>
          <a:xfrm flipH="1" rot="4033570">
            <a:off x="1474639" y="3831072"/>
            <a:ext cx="1587968" cy="1846410"/>
            <a:chOff x="-487512" y="4053513"/>
            <a:chExt cx="1170400" cy="1360975"/>
          </a:xfrm>
        </p:grpSpPr>
        <p:sp>
          <p:nvSpPr>
            <p:cNvPr id="1631" name="Google Shape;1631;p39"/>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39"/>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33" name="Google Shape;1633;p39"/>
          <p:cNvGrpSpPr/>
          <p:nvPr/>
        </p:nvGrpSpPr>
        <p:grpSpPr>
          <a:xfrm rot="-10326351">
            <a:off x="3700499" y="3791190"/>
            <a:ext cx="2427080" cy="2011036"/>
            <a:chOff x="1338850" y="820050"/>
            <a:chExt cx="1484825" cy="1230300"/>
          </a:xfrm>
        </p:grpSpPr>
        <p:sp>
          <p:nvSpPr>
            <p:cNvPr id="1634" name="Google Shape;1634;p39"/>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39"/>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39"/>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39"/>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39"/>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39"/>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40" name="Google Shape;1640;p39"/>
          <p:cNvSpPr/>
          <p:nvPr/>
        </p:nvSpPr>
        <p:spPr>
          <a:xfrm rot="899918">
            <a:off x="6622444" y="4147021"/>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39"/>
          <p:cNvSpPr/>
          <p:nvPr/>
        </p:nvSpPr>
        <p:spPr>
          <a:xfrm rot="10800000">
            <a:off x="5385006" y="4277694"/>
            <a:ext cx="2062719" cy="865564"/>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42" name="Google Shape;1642;p39"/>
          <p:cNvGrpSpPr/>
          <p:nvPr/>
        </p:nvGrpSpPr>
        <p:grpSpPr>
          <a:xfrm rot="9000031">
            <a:off x="7811903" y="3386349"/>
            <a:ext cx="2063938" cy="1710143"/>
            <a:chOff x="1338850" y="820050"/>
            <a:chExt cx="1484825" cy="1230300"/>
          </a:xfrm>
        </p:grpSpPr>
        <p:sp>
          <p:nvSpPr>
            <p:cNvPr id="1643" name="Google Shape;1643;p39"/>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39"/>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39"/>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39"/>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39"/>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39"/>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49" name="Google Shape;1649;p39"/>
          <p:cNvGrpSpPr/>
          <p:nvPr/>
        </p:nvGrpSpPr>
        <p:grpSpPr>
          <a:xfrm flipH="1">
            <a:off x="-605570" y="3939728"/>
            <a:ext cx="2471448" cy="1713987"/>
            <a:chOff x="247613" y="3759306"/>
            <a:chExt cx="2237414" cy="1551681"/>
          </a:xfrm>
        </p:grpSpPr>
        <p:sp>
          <p:nvSpPr>
            <p:cNvPr id="1650" name="Google Shape;1650;p39"/>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39"/>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39"/>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39"/>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39"/>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39"/>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39"/>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39"/>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39"/>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39"/>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39"/>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39"/>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39"/>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39"/>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39"/>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39"/>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39"/>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39"/>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39"/>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39"/>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39"/>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39"/>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39"/>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39"/>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39"/>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39"/>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39"/>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39"/>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39"/>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39"/>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39"/>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39"/>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39"/>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39"/>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39"/>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39"/>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39"/>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7" name="Google Shape;1687;p39"/>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8" name="Google Shape;1688;p39"/>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9" name="Google Shape;1689;p39"/>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0" name="Google Shape;1690;p39"/>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1" name="Google Shape;1691;p39"/>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2" name="Google Shape;1692;p39"/>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3" name="Google Shape;1693;p39"/>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4" name="Google Shape;1694;p39"/>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5" name="Google Shape;1695;p39"/>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6" name="Google Shape;1696;p39"/>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39"/>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39"/>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39"/>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39"/>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39"/>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02" name="Google Shape;1702;p39"/>
          <p:cNvSpPr/>
          <p:nvPr/>
        </p:nvSpPr>
        <p:spPr>
          <a:xfrm flipH="1" rot="10800000">
            <a:off x="8608733" y="2684207"/>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03" name="Google Shape;1703;p39"/>
          <p:cNvPicPr preferRelativeResize="0"/>
          <p:nvPr/>
        </p:nvPicPr>
        <p:blipFill rotWithShape="1">
          <a:blip r:embed="rId2">
            <a:alphaModFix/>
          </a:blip>
          <a:srcRect b="0" l="0" r="0" t="0"/>
          <a:stretch/>
        </p:blipFill>
        <p:spPr>
          <a:xfrm flipH="1" rot="10800000">
            <a:off x="713100" y="3284236"/>
            <a:ext cx="1058950" cy="105895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84" name="Shape 84"/>
        <p:cNvGrpSpPr/>
        <p:nvPr/>
      </p:nvGrpSpPr>
      <p:grpSpPr>
        <a:xfrm>
          <a:off x="0" y="0"/>
          <a:ext cx="0" cy="0"/>
          <a:chOff x="0" y="0"/>
          <a:chExt cx="0" cy="0"/>
        </a:xfrm>
      </p:grpSpPr>
      <p:grpSp>
        <p:nvGrpSpPr>
          <p:cNvPr id="85" name="Google Shape;85;p5"/>
          <p:cNvGrpSpPr/>
          <p:nvPr/>
        </p:nvGrpSpPr>
        <p:grpSpPr>
          <a:xfrm flipH="1" rot="4033384">
            <a:off x="998330" y="3579803"/>
            <a:ext cx="1829315" cy="2127181"/>
            <a:chOff x="-487512" y="4053513"/>
            <a:chExt cx="1170400" cy="1360975"/>
          </a:xfrm>
        </p:grpSpPr>
        <p:sp>
          <p:nvSpPr>
            <p:cNvPr id="86" name="Google Shape;86;p5"/>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5"/>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 name="Google Shape;88;p5"/>
          <p:cNvSpPr/>
          <p:nvPr/>
        </p:nvSpPr>
        <p:spPr>
          <a:xfrm rot="3966511">
            <a:off x="-713750" y="1835560"/>
            <a:ext cx="2558301" cy="2037050"/>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9" name="Google Shape;89;p5"/>
          <p:cNvGrpSpPr/>
          <p:nvPr/>
        </p:nvGrpSpPr>
        <p:grpSpPr>
          <a:xfrm flipH="1">
            <a:off x="-748520" y="3596943"/>
            <a:ext cx="2471448" cy="1713987"/>
            <a:chOff x="247613" y="3759306"/>
            <a:chExt cx="2237414" cy="1551681"/>
          </a:xfrm>
        </p:grpSpPr>
        <p:sp>
          <p:nvSpPr>
            <p:cNvPr id="90" name="Google Shape;90;p5"/>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 name="Google Shape;91;p5"/>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5"/>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5"/>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5"/>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5"/>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5"/>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5"/>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5"/>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5"/>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5"/>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5"/>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5"/>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5"/>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5"/>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5"/>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5"/>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5"/>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5"/>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5"/>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5"/>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 name="Google Shape;111;p5"/>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 name="Google Shape;112;p5"/>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 name="Google Shape;113;p5"/>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5"/>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5"/>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 name="Google Shape;116;p5"/>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5"/>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5"/>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5"/>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5"/>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5"/>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5"/>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 name="Google Shape;123;p5"/>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 name="Google Shape;124;p5"/>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 name="Google Shape;125;p5"/>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5"/>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 name="Google Shape;127;p5"/>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 name="Google Shape;128;p5"/>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 name="Google Shape;129;p5"/>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 name="Google Shape;130;p5"/>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 name="Google Shape;131;p5"/>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 name="Google Shape;132;p5"/>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5"/>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5"/>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5"/>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5"/>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5"/>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5"/>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5"/>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5"/>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 name="Google Shape;141;p5"/>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2" name="Google Shape;142;p5"/>
          <p:cNvSpPr/>
          <p:nvPr/>
        </p:nvSpPr>
        <p:spPr>
          <a:xfrm>
            <a:off x="-189000" y="-13900"/>
            <a:ext cx="2539346" cy="1065567"/>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3" name="Google Shape;143;p5"/>
          <p:cNvGrpSpPr/>
          <p:nvPr/>
        </p:nvGrpSpPr>
        <p:grpSpPr>
          <a:xfrm rot="-1799901">
            <a:off x="1724226" y="-276836"/>
            <a:ext cx="1611115" cy="1334942"/>
            <a:chOff x="1338850" y="820050"/>
            <a:chExt cx="1484825" cy="1230300"/>
          </a:xfrm>
        </p:grpSpPr>
        <p:sp>
          <p:nvSpPr>
            <p:cNvPr id="144" name="Google Shape;144;p5"/>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 name="Google Shape;145;p5"/>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5"/>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5"/>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5"/>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5"/>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0" name="Google Shape;150;p5"/>
          <p:cNvSpPr/>
          <p:nvPr/>
        </p:nvSpPr>
        <p:spPr>
          <a:xfrm>
            <a:off x="76008" y="1211212"/>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5"/>
          <p:cNvSpPr/>
          <p:nvPr/>
        </p:nvSpPr>
        <p:spPr>
          <a:xfrm rot="3599965">
            <a:off x="2325900" y="3825982"/>
            <a:ext cx="1753079" cy="2150706"/>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5"/>
          <p:cNvSpPr/>
          <p:nvPr/>
        </p:nvSpPr>
        <p:spPr>
          <a:xfrm rot="5400000">
            <a:off x="-369899" y="103389"/>
            <a:ext cx="810147" cy="872043"/>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3" name="Google Shape;153;p5"/>
          <p:cNvPicPr preferRelativeResize="0"/>
          <p:nvPr/>
        </p:nvPicPr>
        <p:blipFill rotWithShape="1">
          <a:blip r:embed="rId2">
            <a:alphaModFix/>
          </a:blip>
          <a:srcRect b="0" l="0" r="0" t="0"/>
          <a:stretch/>
        </p:blipFill>
        <p:spPr>
          <a:xfrm rot="1844133">
            <a:off x="1058937" y="1889388"/>
            <a:ext cx="1496425" cy="1496425"/>
          </a:xfrm>
          <a:prstGeom prst="rect">
            <a:avLst/>
          </a:prstGeom>
          <a:noFill/>
          <a:ln>
            <a:noFill/>
          </a:ln>
        </p:spPr>
      </p:pic>
      <p:sp>
        <p:nvSpPr>
          <p:cNvPr id="154" name="Google Shape;154;p5"/>
          <p:cNvSpPr txBox="1"/>
          <p:nvPr>
            <p:ph type="title"/>
          </p:nvPr>
        </p:nvSpPr>
        <p:spPr>
          <a:xfrm>
            <a:off x="2649950" y="2989729"/>
            <a:ext cx="5781000" cy="6426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2500">
                <a:solidFill>
                  <a:schemeClr val="dk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155" name="Google Shape;155;p5"/>
          <p:cNvSpPr txBox="1"/>
          <p:nvPr>
            <p:ph idx="1" type="subTitle"/>
          </p:nvPr>
        </p:nvSpPr>
        <p:spPr>
          <a:xfrm>
            <a:off x="2649950" y="1511325"/>
            <a:ext cx="5781000" cy="14784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000"/>
              <a:buNone/>
              <a:defRPr sz="2500"/>
            </a:lvl1pPr>
            <a:lvl2pPr lvl="1" algn="ctr">
              <a:lnSpc>
                <a:spcPct val="100000"/>
              </a:lnSpc>
              <a:spcBef>
                <a:spcPts val="0"/>
              </a:spcBef>
              <a:spcAft>
                <a:spcPts val="0"/>
              </a:spcAft>
              <a:buSzPts val="3000"/>
              <a:buNone/>
              <a:defRPr sz="3000"/>
            </a:lvl2pPr>
            <a:lvl3pPr lvl="2" algn="ctr">
              <a:lnSpc>
                <a:spcPct val="100000"/>
              </a:lnSpc>
              <a:spcBef>
                <a:spcPts val="1600"/>
              </a:spcBef>
              <a:spcAft>
                <a:spcPts val="0"/>
              </a:spcAft>
              <a:buSzPts val="3000"/>
              <a:buNone/>
              <a:defRPr sz="3000"/>
            </a:lvl3pPr>
            <a:lvl4pPr lvl="3" algn="ctr">
              <a:lnSpc>
                <a:spcPct val="100000"/>
              </a:lnSpc>
              <a:spcBef>
                <a:spcPts val="1600"/>
              </a:spcBef>
              <a:spcAft>
                <a:spcPts val="0"/>
              </a:spcAft>
              <a:buSzPts val="3000"/>
              <a:buNone/>
              <a:defRPr sz="3000"/>
            </a:lvl4pPr>
            <a:lvl5pPr lvl="4" algn="ctr">
              <a:lnSpc>
                <a:spcPct val="100000"/>
              </a:lnSpc>
              <a:spcBef>
                <a:spcPts val="1600"/>
              </a:spcBef>
              <a:spcAft>
                <a:spcPts val="0"/>
              </a:spcAft>
              <a:buSzPts val="3000"/>
              <a:buNone/>
              <a:defRPr sz="3000"/>
            </a:lvl5pPr>
            <a:lvl6pPr lvl="5" algn="ctr">
              <a:lnSpc>
                <a:spcPct val="100000"/>
              </a:lnSpc>
              <a:spcBef>
                <a:spcPts val="1600"/>
              </a:spcBef>
              <a:spcAft>
                <a:spcPts val="0"/>
              </a:spcAft>
              <a:buSzPts val="3000"/>
              <a:buNone/>
              <a:defRPr sz="3000"/>
            </a:lvl6pPr>
            <a:lvl7pPr lvl="6" algn="ctr">
              <a:lnSpc>
                <a:spcPct val="100000"/>
              </a:lnSpc>
              <a:spcBef>
                <a:spcPts val="1600"/>
              </a:spcBef>
              <a:spcAft>
                <a:spcPts val="0"/>
              </a:spcAft>
              <a:buSzPts val="3000"/>
              <a:buNone/>
              <a:defRPr sz="3000"/>
            </a:lvl7pPr>
            <a:lvl8pPr lvl="7" algn="ctr">
              <a:lnSpc>
                <a:spcPct val="100000"/>
              </a:lnSpc>
              <a:spcBef>
                <a:spcPts val="1600"/>
              </a:spcBef>
              <a:spcAft>
                <a:spcPts val="0"/>
              </a:spcAft>
              <a:buSzPts val="3000"/>
              <a:buNone/>
              <a:defRPr sz="3000"/>
            </a:lvl8pPr>
            <a:lvl9pPr lvl="8"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6" name="Shape 156"/>
        <p:cNvGrpSpPr/>
        <p:nvPr/>
      </p:nvGrpSpPr>
      <p:grpSpPr>
        <a:xfrm>
          <a:off x="0" y="0"/>
          <a:ext cx="0" cy="0"/>
          <a:chOff x="0" y="0"/>
          <a:chExt cx="0" cy="0"/>
        </a:xfrm>
      </p:grpSpPr>
      <p:sp>
        <p:nvSpPr>
          <p:cNvPr id="157" name="Google Shape;157;p6"/>
          <p:cNvSpPr/>
          <p:nvPr/>
        </p:nvSpPr>
        <p:spPr>
          <a:xfrm flipH="1" rot="1362706">
            <a:off x="699634" y="4190044"/>
            <a:ext cx="1785752" cy="142190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6"/>
          <p:cNvSpPr/>
          <p:nvPr/>
        </p:nvSpPr>
        <p:spPr>
          <a:xfrm rot="10800000">
            <a:off x="271574" y="3836187"/>
            <a:ext cx="1298304" cy="1382888"/>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6"/>
          <p:cNvSpPr/>
          <p:nvPr/>
        </p:nvSpPr>
        <p:spPr>
          <a:xfrm flipH="1" rot="10800000">
            <a:off x="6837725" y="4153500"/>
            <a:ext cx="2539346" cy="1065567"/>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6"/>
          <p:cNvSpPr/>
          <p:nvPr/>
        </p:nvSpPr>
        <p:spPr>
          <a:xfrm rot="-9900082">
            <a:off x="-87685" y="-748636"/>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6"/>
          <p:cNvSpPr/>
          <p:nvPr/>
        </p:nvSpPr>
        <p:spPr>
          <a:xfrm rot="10800000">
            <a:off x="5" y="-16837"/>
            <a:ext cx="1166451" cy="1496418"/>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2" name="Google Shape;162;p6"/>
          <p:cNvGrpSpPr/>
          <p:nvPr/>
        </p:nvGrpSpPr>
        <p:grpSpPr>
          <a:xfrm flipH="1" rot="-6766762">
            <a:off x="8119335" y="-331574"/>
            <a:ext cx="1258113" cy="1462917"/>
            <a:chOff x="-487512" y="4053513"/>
            <a:chExt cx="1170400" cy="1360975"/>
          </a:xfrm>
        </p:grpSpPr>
        <p:sp>
          <p:nvSpPr>
            <p:cNvPr id="163" name="Google Shape;163;p6"/>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6"/>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65" name="Google Shape;165;p6"/>
          <p:cNvGrpSpPr/>
          <p:nvPr/>
        </p:nvGrpSpPr>
        <p:grpSpPr>
          <a:xfrm>
            <a:off x="-356238" y="343382"/>
            <a:ext cx="876440" cy="775991"/>
            <a:chOff x="-324625" y="147275"/>
            <a:chExt cx="1044625" cy="924900"/>
          </a:xfrm>
        </p:grpSpPr>
        <p:sp>
          <p:nvSpPr>
            <p:cNvPr id="166" name="Google Shape;166;p6"/>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6"/>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6"/>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6"/>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6"/>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6"/>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6"/>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6"/>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6"/>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6"/>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6"/>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6"/>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6"/>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6"/>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6"/>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6"/>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2" name="Google Shape;182;p6"/>
          <p:cNvSpPr/>
          <p:nvPr/>
        </p:nvSpPr>
        <p:spPr>
          <a:xfrm rot="2171409">
            <a:off x="-689489" y="3115553"/>
            <a:ext cx="1753068" cy="2150693"/>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6"/>
          <p:cNvSpPr/>
          <p:nvPr/>
        </p:nvSpPr>
        <p:spPr>
          <a:xfrm rot="1665857">
            <a:off x="7771254" y="2788868"/>
            <a:ext cx="2558317" cy="203706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6"/>
          <p:cNvSpPr/>
          <p:nvPr/>
        </p:nvSpPr>
        <p:spPr>
          <a:xfrm>
            <a:off x="8240883" y="1980412"/>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5" name="Google Shape;185;p6"/>
          <p:cNvGrpSpPr/>
          <p:nvPr/>
        </p:nvGrpSpPr>
        <p:grpSpPr>
          <a:xfrm flipH="1" rot="1799901">
            <a:off x="6862676" y="-276836"/>
            <a:ext cx="1611115" cy="1334942"/>
            <a:chOff x="1338850" y="820050"/>
            <a:chExt cx="1484825" cy="1230300"/>
          </a:xfrm>
        </p:grpSpPr>
        <p:sp>
          <p:nvSpPr>
            <p:cNvPr id="186" name="Google Shape;186;p6"/>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6"/>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6"/>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6"/>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6"/>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6"/>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92" name="Google Shape;192;p6"/>
          <p:cNvSpPr/>
          <p:nvPr/>
        </p:nvSpPr>
        <p:spPr>
          <a:xfrm rot="5400000">
            <a:off x="5570451" y="-558936"/>
            <a:ext cx="810147" cy="872043"/>
          </a:xfrm>
          <a:custGeom>
            <a:rect b="b" l="l" r="r" t="t"/>
            <a:pathLst>
              <a:path extrusionOk="0" h="27544" w="25591">
                <a:moveTo>
                  <a:pt x="14046" y="70"/>
                </a:moveTo>
                <a:cubicBezTo>
                  <a:pt x="11186" y="-321"/>
                  <a:pt x="8318" y="1001"/>
                  <a:pt x="6315" y="1873"/>
                </a:cubicBezTo>
                <a:cubicBezTo>
                  <a:pt x="4312" y="2745"/>
                  <a:pt x="3013" y="4080"/>
                  <a:pt x="2029" y="5302"/>
                </a:cubicBezTo>
                <a:cubicBezTo>
                  <a:pt x="1045" y="6524"/>
                  <a:pt x="728" y="7683"/>
                  <a:pt x="410" y="9207"/>
                </a:cubicBezTo>
                <a:cubicBezTo>
                  <a:pt x="93" y="10731"/>
                  <a:pt x="-162" y="12541"/>
                  <a:pt x="124" y="14446"/>
                </a:cubicBezTo>
                <a:cubicBezTo>
                  <a:pt x="410" y="16351"/>
                  <a:pt x="330" y="18462"/>
                  <a:pt x="2124" y="20637"/>
                </a:cubicBezTo>
                <a:cubicBezTo>
                  <a:pt x="3918" y="22812"/>
                  <a:pt x="7486" y="27058"/>
                  <a:pt x="10887" y="27495"/>
                </a:cubicBezTo>
                <a:cubicBezTo>
                  <a:pt x="14288" y="27932"/>
                  <a:pt x="20087" y="25355"/>
                  <a:pt x="22532" y="23259"/>
                </a:cubicBezTo>
                <a:cubicBezTo>
                  <a:pt x="24977" y="21164"/>
                  <a:pt x="25399" y="18096"/>
                  <a:pt x="25556" y="14922"/>
                </a:cubicBezTo>
                <a:cubicBezTo>
                  <a:pt x="25713" y="11748"/>
                  <a:pt x="25392" y="6692"/>
                  <a:pt x="23474" y="4217"/>
                </a:cubicBezTo>
                <a:cubicBezTo>
                  <a:pt x="21556" y="1742"/>
                  <a:pt x="16906" y="461"/>
                  <a:pt x="14046" y="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 name="Google Shape;193;p6"/>
          <p:cNvGrpSpPr/>
          <p:nvPr/>
        </p:nvGrpSpPr>
        <p:grpSpPr>
          <a:xfrm rot="-902373">
            <a:off x="3867646" y="4510575"/>
            <a:ext cx="1238180" cy="780851"/>
            <a:chOff x="1466300" y="741525"/>
            <a:chExt cx="1451175" cy="915175"/>
          </a:xfrm>
        </p:grpSpPr>
        <p:sp>
          <p:nvSpPr>
            <p:cNvPr id="194" name="Google Shape;194;p6"/>
            <p:cNvSpPr/>
            <p:nvPr/>
          </p:nvSpPr>
          <p:spPr>
            <a:xfrm>
              <a:off x="1466300" y="741525"/>
              <a:ext cx="1451175" cy="915175"/>
            </a:xfrm>
            <a:custGeom>
              <a:rect b="b" l="l" r="r" t="t"/>
              <a:pathLst>
                <a:path extrusionOk="0" h="36607" w="58047">
                  <a:moveTo>
                    <a:pt x="40728" y="21142"/>
                  </a:moveTo>
                  <a:cubicBezTo>
                    <a:pt x="40552" y="21268"/>
                    <a:pt x="40402" y="21368"/>
                    <a:pt x="40226" y="21493"/>
                  </a:cubicBezTo>
                  <a:cubicBezTo>
                    <a:pt x="39951" y="21594"/>
                    <a:pt x="39700" y="21719"/>
                    <a:pt x="39424" y="21869"/>
                  </a:cubicBezTo>
                  <a:lnTo>
                    <a:pt x="39374" y="21869"/>
                  </a:lnTo>
                  <a:cubicBezTo>
                    <a:pt x="39500" y="21794"/>
                    <a:pt x="39600" y="21694"/>
                    <a:pt x="39700" y="21619"/>
                  </a:cubicBezTo>
                  <a:cubicBezTo>
                    <a:pt x="40026" y="21468"/>
                    <a:pt x="40352" y="21293"/>
                    <a:pt x="40703" y="21142"/>
                  </a:cubicBezTo>
                  <a:close/>
                  <a:moveTo>
                    <a:pt x="25189" y="32471"/>
                  </a:moveTo>
                  <a:lnTo>
                    <a:pt x="25189" y="32471"/>
                  </a:lnTo>
                  <a:cubicBezTo>
                    <a:pt x="25515" y="32496"/>
                    <a:pt x="25840" y="32521"/>
                    <a:pt x="26166" y="32521"/>
                  </a:cubicBezTo>
                  <a:cubicBezTo>
                    <a:pt x="26066" y="32571"/>
                    <a:pt x="25991" y="32621"/>
                    <a:pt x="25890" y="32671"/>
                  </a:cubicBezTo>
                  <a:cubicBezTo>
                    <a:pt x="25665" y="32596"/>
                    <a:pt x="25439" y="32546"/>
                    <a:pt x="25189" y="32471"/>
                  </a:cubicBezTo>
                  <a:close/>
                  <a:moveTo>
                    <a:pt x="36367" y="32095"/>
                  </a:moveTo>
                  <a:lnTo>
                    <a:pt x="36367" y="32095"/>
                  </a:lnTo>
                  <a:cubicBezTo>
                    <a:pt x="33058" y="33799"/>
                    <a:pt x="29399" y="34802"/>
                    <a:pt x="25690" y="35052"/>
                  </a:cubicBezTo>
                  <a:cubicBezTo>
                    <a:pt x="25690" y="35027"/>
                    <a:pt x="25690" y="35027"/>
                    <a:pt x="25690" y="35002"/>
                  </a:cubicBezTo>
                  <a:cubicBezTo>
                    <a:pt x="29399" y="34726"/>
                    <a:pt x="32983" y="33749"/>
                    <a:pt x="36367" y="32095"/>
                  </a:cubicBezTo>
                  <a:close/>
                  <a:moveTo>
                    <a:pt x="52671" y="0"/>
                  </a:moveTo>
                  <a:cubicBezTo>
                    <a:pt x="52454" y="0"/>
                    <a:pt x="52248" y="115"/>
                    <a:pt x="52131" y="390"/>
                  </a:cubicBezTo>
                  <a:cubicBezTo>
                    <a:pt x="48372" y="9238"/>
                    <a:pt x="40552" y="15303"/>
                    <a:pt x="31881" y="18937"/>
                  </a:cubicBezTo>
                  <a:cubicBezTo>
                    <a:pt x="27269" y="20867"/>
                    <a:pt x="22407" y="22295"/>
                    <a:pt x="17494" y="23198"/>
                  </a:cubicBezTo>
                  <a:cubicBezTo>
                    <a:pt x="14941" y="23679"/>
                    <a:pt x="12341" y="23976"/>
                    <a:pt x="9739" y="23976"/>
                  </a:cubicBezTo>
                  <a:cubicBezTo>
                    <a:pt x="9634" y="23976"/>
                    <a:pt x="9529" y="23975"/>
                    <a:pt x="9424" y="23975"/>
                  </a:cubicBezTo>
                  <a:cubicBezTo>
                    <a:pt x="6692" y="23949"/>
                    <a:pt x="4136" y="23373"/>
                    <a:pt x="1479" y="22897"/>
                  </a:cubicBezTo>
                  <a:cubicBezTo>
                    <a:pt x="1441" y="22886"/>
                    <a:pt x="1402" y="22881"/>
                    <a:pt x="1364" y="22881"/>
                  </a:cubicBezTo>
                  <a:cubicBezTo>
                    <a:pt x="1228" y="22881"/>
                    <a:pt x="1095" y="22944"/>
                    <a:pt x="978" y="23022"/>
                  </a:cubicBezTo>
                  <a:cubicBezTo>
                    <a:pt x="957" y="23020"/>
                    <a:pt x="937" y="23019"/>
                    <a:pt x="916" y="23019"/>
                  </a:cubicBezTo>
                  <a:cubicBezTo>
                    <a:pt x="683" y="23019"/>
                    <a:pt x="446" y="23149"/>
                    <a:pt x="377" y="23448"/>
                  </a:cubicBezTo>
                  <a:cubicBezTo>
                    <a:pt x="1" y="25704"/>
                    <a:pt x="1254" y="27508"/>
                    <a:pt x="2958" y="28837"/>
                  </a:cubicBezTo>
                  <a:cubicBezTo>
                    <a:pt x="5139" y="30516"/>
                    <a:pt x="7720" y="31919"/>
                    <a:pt x="10151" y="33198"/>
                  </a:cubicBezTo>
                  <a:cubicBezTo>
                    <a:pt x="14421" y="35409"/>
                    <a:pt x="19130" y="36607"/>
                    <a:pt x="23912" y="36607"/>
                  </a:cubicBezTo>
                  <a:cubicBezTo>
                    <a:pt x="24604" y="36607"/>
                    <a:pt x="25297" y="36582"/>
                    <a:pt x="25991" y="36531"/>
                  </a:cubicBezTo>
                  <a:cubicBezTo>
                    <a:pt x="36091" y="35754"/>
                    <a:pt x="45189" y="29639"/>
                    <a:pt x="49725" y="20591"/>
                  </a:cubicBezTo>
                  <a:cubicBezTo>
                    <a:pt x="51104" y="17834"/>
                    <a:pt x="51730" y="14902"/>
                    <a:pt x="52683" y="11995"/>
                  </a:cubicBezTo>
                  <a:cubicBezTo>
                    <a:pt x="53760" y="8661"/>
                    <a:pt x="55740" y="5754"/>
                    <a:pt x="57720" y="2897"/>
                  </a:cubicBezTo>
                  <a:cubicBezTo>
                    <a:pt x="58046" y="2395"/>
                    <a:pt x="57595" y="1819"/>
                    <a:pt x="57069" y="1794"/>
                  </a:cubicBezTo>
                  <a:cubicBezTo>
                    <a:pt x="55841" y="1694"/>
                    <a:pt x="54788" y="1318"/>
                    <a:pt x="53760" y="641"/>
                  </a:cubicBezTo>
                  <a:cubicBezTo>
                    <a:pt x="53635" y="566"/>
                    <a:pt x="53535" y="541"/>
                    <a:pt x="53409" y="516"/>
                  </a:cubicBezTo>
                  <a:cubicBezTo>
                    <a:pt x="53279" y="212"/>
                    <a:pt x="52966" y="0"/>
                    <a:pt x="5267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6"/>
            <p:cNvSpPr/>
            <p:nvPr/>
          </p:nvSpPr>
          <p:spPr>
            <a:xfrm>
              <a:off x="1628275" y="1066500"/>
              <a:ext cx="1093800" cy="426450"/>
            </a:xfrm>
            <a:custGeom>
              <a:rect b="b" l="l" r="r" t="t"/>
              <a:pathLst>
                <a:path extrusionOk="0" h="17058" w="43752">
                  <a:moveTo>
                    <a:pt x="43451" y="0"/>
                  </a:moveTo>
                  <a:cubicBezTo>
                    <a:pt x="43384" y="0"/>
                    <a:pt x="43317" y="29"/>
                    <a:pt x="43271" y="98"/>
                  </a:cubicBezTo>
                  <a:cubicBezTo>
                    <a:pt x="39036" y="6665"/>
                    <a:pt x="32920" y="11828"/>
                    <a:pt x="25552" y="14534"/>
                  </a:cubicBezTo>
                  <a:cubicBezTo>
                    <a:pt x="21744" y="15929"/>
                    <a:pt x="17732" y="16606"/>
                    <a:pt x="13716" y="16606"/>
                  </a:cubicBezTo>
                  <a:cubicBezTo>
                    <a:pt x="9142" y="16606"/>
                    <a:pt x="4561" y="15728"/>
                    <a:pt x="264" y="14033"/>
                  </a:cubicBezTo>
                  <a:cubicBezTo>
                    <a:pt x="251" y="14029"/>
                    <a:pt x="239" y="14027"/>
                    <a:pt x="227" y="14027"/>
                  </a:cubicBezTo>
                  <a:cubicBezTo>
                    <a:pt x="94" y="14027"/>
                    <a:pt x="0" y="14265"/>
                    <a:pt x="138" y="14334"/>
                  </a:cubicBezTo>
                  <a:cubicBezTo>
                    <a:pt x="4480" y="16176"/>
                    <a:pt x="9073" y="17057"/>
                    <a:pt x="13634" y="17057"/>
                  </a:cubicBezTo>
                  <a:cubicBezTo>
                    <a:pt x="25581" y="17057"/>
                    <a:pt x="37299" y="11008"/>
                    <a:pt x="43647" y="324"/>
                  </a:cubicBezTo>
                  <a:cubicBezTo>
                    <a:pt x="43752" y="150"/>
                    <a:pt x="43602" y="0"/>
                    <a:pt x="4345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96" name="Google Shape;196;p6"/>
          <p:cNvPicPr preferRelativeResize="0"/>
          <p:nvPr/>
        </p:nvPicPr>
        <p:blipFill rotWithShape="1">
          <a:blip r:embed="rId2">
            <a:alphaModFix/>
          </a:blip>
          <a:srcRect b="0" l="0" r="0" t="0"/>
          <a:stretch/>
        </p:blipFill>
        <p:spPr>
          <a:xfrm>
            <a:off x="-418026" y="1481938"/>
            <a:ext cx="1321150" cy="1321150"/>
          </a:xfrm>
          <a:prstGeom prst="rect">
            <a:avLst/>
          </a:prstGeom>
          <a:noFill/>
          <a:ln>
            <a:noFill/>
          </a:ln>
        </p:spPr>
      </p:pic>
      <p:pic>
        <p:nvPicPr>
          <p:cNvPr id="197" name="Google Shape;197;p6"/>
          <p:cNvPicPr preferRelativeResize="0"/>
          <p:nvPr/>
        </p:nvPicPr>
        <p:blipFill rotWithShape="1">
          <a:blip r:embed="rId2">
            <a:alphaModFix/>
          </a:blip>
          <a:srcRect b="0" l="0" r="0" t="0"/>
          <a:stretch/>
        </p:blipFill>
        <p:spPr>
          <a:xfrm>
            <a:off x="2917961" y="-485937"/>
            <a:ext cx="1321150" cy="1321150"/>
          </a:xfrm>
          <a:prstGeom prst="rect">
            <a:avLst/>
          </a:prstGeom>
          <a:noFill/>
          <a:ln>
            <a:noFill/>
          </a:ln>
        </p:spPr>
      </p:pic>
      <p:sp>
        <p:nvSpPr>
          <p:cNvPr id="198" name="Google Shape;198;p6"/>
          <p:cNvSpPr txBox="1"/>
          <p:nvPr>
            <p:ph type="title"/>
          </p:nvPr>
        </p:nvSpPr>
        <p:spPr>
          <a:xfrm>
            <a:off x="1699950" y="2383475"/>
            <a:ext cx="5744100" cy="11661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5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9" name="Google Shape;199;p6"/>
          <p:cNvSpPr txBox="1"/>
          <p:nvPr>
            <p:ph idx="2" type="title"/>
          </p:nvPr>
        </p:nvSpPr>
        <p:spPr>
          <a:xfrm>
            <a:off x="4114800" y="1188425"/>
            <a:ext cx="9144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00" name="Google Shape;200;p6"/>
          <p:cNvSpPr txBox="1"/>
          <p:nvPr>
            <p:ph idx="1" type="subTitle"/>
          </p:nvPr>
        </p:nvSpPr>
        <p:spPr>
          <a:xfrm>
            <a:off x="1699950" y="3549700"/>
            <a:ext cx="5744100" cy="51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01" name="Shape 201"/>
        <p:cNvGrpSpPr/>
        <p:nvPr/>
      </p:nvGrpSpPr>
      <p:grpSpPr>
        <a:xfrm>
          <a:off x="0" y="0"/>
          <a:ext cx="0" cy="0"/>
          <a:chOff x="0" y="0"/>
          <a:chExt cx="0" cy="0"/>
        </a:xfrm>
      </p:grpSpPr>
      <p:sp>
        <p:nvSpPr>
          <p:cNvPr id="202" name="Google Shape;202;p7"/>
          <p:cNvSpPr/>
          <p:nvPr/>
        </p:nvSpPr>
        <p:spPr>
          <a:xfrm rot="8721904">
            <a:off x="2450763" y="-709662"/>
            <a:ext cx="1584468" cy="2032685"/>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7"/>
          <p:cNvSpPr/>
          <p:nvPr/>
        </p:nvSpPr>
        <p:spPr>
          <a:xfrm flipH="1" rot="6833489">
            <a:off x="-1094550" y="387134"/>
            <a:ext cx="2558301" cy="2037050"/>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04" name="Google Shape;204;p7"/>
          <p:cNvGrpSpPr/>
          <p:nvPr/>
        </p:nvGrpSpPr>
        <p:grpSpPr>
          <a:xfrm rot="6766524">
            <a:off x="1503822" y="-574223"/>
            <a:ext cx="1339951" cy="1558134"/>
            <a:chOff x="-487512" y="4053513"/>
            <a:chExt cx="1170400" cy="1360975"/>
          </a:xfrm>
        </p:grpSpPr>
        <p:sp>
          <p:nvSpPr>
            <p:cNvPr id="205" name="Google Shape;205;p7"/>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7"/>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7" name="Google Shape;207;p7"/>
          <p:cNvGrpSpPr/>
          <p:nvPr/>
        </p:nvGrpSpPr>
        <p:grpSpPr>
          <a:xfrm flipH="1" rot="-473700">
            <a:off x="4028831" y="-400931"/>
            <a:ext cx="1770659" cy="1467137"/>
            <a:chOff x="1338850" y="820050"/>
            <a:chExt cx="1484825" cy="1230300"/>
          </a:xfrm>
        </p:grpSpPr>
        <p:sp>
          <p:nvSpPr>
            <p:cNvPr id="208" name="Google Shape;208;p7"/>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9" name="Google Shape;209;p7"/>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7"/>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7"/>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7"/>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7"/>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4" name="Google Shape;214;p7"/>
          <p:cNvSpPr/>
          <p:nvPr/>
        </p:nvSpPr>
        <p:spPr>
          <a:xfrm flipH="1" rot="9900082">
            <a:off x="6622444" y="-1054736"/>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7"/>
          <p:cNvSpPr/>
          <p:nvPr/>
        </p:nvSpPr>
        <p:spPr>
          <a:xfrm flipH="1">
            <a:off x="5385006" y="-13900"/>
            <a:ext cx="2062719" cy="865564"/>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16" name="Google Shape;216;p7"/>
          <p:cNvGrpSpPr/>
          <p:nvPr/>
        </p:nvGrpSpPr>
        <p:grpSpPr>
          <a:xfrm flipH="1" rot="1799901">
            <a:off x="7866524" y="-24886"/>
            <a:ext cx="1611115" cy="1334942"/>
            <a:chOff x="1338850" y="820050"/>
            <a:chExt cx="1484825" cy="1230300"/>
          </a:xfrm>
        </p:grpSpPr>
        <p:sp>
          <p:nvSpPr>
            <p:cNvPr id="217" name="Google Shape;217;p7"/>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7"/>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7"/>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0" name="Google Shape;220;p7"/>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1" name="Google Shape;221;p7"/>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7"/>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3" name="Google Shape;223;p7"/>
          <p:cNvGrpSpPr/>
          <p:nvPr/>
        </p:nvGrpSpPr>
        <p:grpSpPr>
          <a:xfrm rot="10800000">
            <a:off x="-457870" y="-524357"/>
            <a:ext cx="2471448" cy="1713987"/>
            <a:chOff x="247613" y="3759306"/>
            <a:chExt cx="2237414" cy="1551681"/>
          </a:xfrm>
        </p:grpSpPr>
        <p:sp>
          <p:nvSpPr>
            <p:cNvPr id="224" name="Google Shape;224;p7"/>
            <p:cNvSpPr/>
            <p:nvPr/>
          </p:nvSpPr>
          <p:spPr>
            <a:xfrm>
              <a:off x="247613" y="3759306"/>
              <a:ext cx="2237414" cy="1551681"/>
            </a:xfrm>
            <a:custGeom>
              <a:rect b="b" l="l" r="r" t="t"/>
              <a:pathLst>
                <a:path extrusionOk="0" h="56543" w="81531">
                  <a:moveTo>
                    <a:pt x="68820" y="1"/>
                  </a:moveTo>
                  <a:cubicBezTo>
                    <a:pt x="62136" y="1"/>
                    <a:pt x="52578" y="7366"/>
                    <a:pt x="39976" y="12712"/>
                  </a:cubicBezTo>
                  <a:cubicBezTo>
                    <a:pt x="15490" y="23113"/>
                    <a:pt x="1" y="43865"/>
                    <a:pt x="23510" y="53514"/>
                  </a:cubicBezTo>
                  <a:cubicBezTo>
                    <a:pt x="28686" y="55638"/>
                    <a:pt x="33349" y="56543"/>
                    <a:pt x="37514" y="56543"/>
                  </a:cubicBezTo>
                  <a:cubicBezTo>
                    <a:pt x="52264" y="56543"/>
                    <a:pt x="60757" y="45193"/>
                    <a:pt x="63610" y="36496"/>
                  </a:cubicBezTo>
                  <a:cubicBezTo>
                    <a:pt x="67269" y="25318"/>
                    <a:pt x="81530" y="12812"/>
                    <a:pt x="74989" y="3388"/>
                  </a:cubicBezTo>
                  <a:cubicBezTo>
                    <a:pt x="73309" y="979"/>
                    <a:pt x="71255" y="1"/>
                    <a:pt x="6882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7"/>
            <p:cNvSpPr/>
            <p:nvPr/>
          </p:nvSpPr>
          <p:spPr>
            <a:xfrm>
              <a:off x="1125224" y="4187464"/>
              <a:ext cx="806809" cy="679394"/>
            </a:xfrm>
            <a:custGeom>
              <a:rect b="b" l="l" r="r" t="t"/>
              <a:pathLst>
                <a:path extrusionOk="0" h="24757" w="29400">
                  <a:moveTo>
                    <a:pt x="26866" y="0"/>
                  </a:moveTo>
                  <a:cubicBezTo>
                    <a:pt x="22925" y="0"/>
                    <a:pt x="9512" y="8422"/>
                    <a:pt x="5039" y="11195"/>
                  </a:cubicBezTo>
                  <a:cubicBezTo>
                    <a:pt x="1" y="14303"/>
                    <a:pt x="803" y="20643"/>
                    <a:pt x="2357" y="23150"/>
                  </a:cubicBezTo>
                  <a:cubicBezTo>
                    <a:pt x="3027" y="24230"/>
                    <a:pt x="4400" y="24756"/>
                    <a:pt x="6147" y="24756"/>
                  </a:cubicBezTo>
                  <a:cubicBezTo>
                    <a:pt x="8453" y="24756"/>
                    <a:pt x="11410" y="23840"/>
                    <a:pt x="14262" y="22072"/>
                  </a:cubicBezTo>
                  <a:cubicBezTo>
                    <a:pt x="19299" y="18939"/>
                    <a:pt x="29400" y="2924"/>
                    <a:pt x="27846" y="393"/>
                  </a:cubicBezTo>
                  <a:cubicBezTo>
                    <a:pt x="27678" y="123"/>
                    <a:pt x="27341" y="0"/>
                    <a:pt x="26866"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7"/>
            <p:cNvSpPr/>
            <p:nvPr/>
          </p:nvSpPr>
          <p:spPr>
            <a:xfrm>
              <a:off x="1403793" y="4408266"/>
              <a:ext cx="39215" cy="35922"/>
            </a:xfrm>
            <a:custGeom>
              <a:rect b="b" l="l" r="r" t="t"/>
              <a:pathLst>
                <a:path extrusionOk="0" h="1309" w="1429">
                  <a:moveTo>
                    <a:pt x="730" y="0"/>
                  </a:moveTo>
                  <a:cubicBezTo>
                    <a:pt x="433" y="0"/>
                    <a:pt x="165" y="191"/>
                    <a:pt x="101" y="492"/>
                  </a:cubicBezTo>
                  <a:cubicBezTo>
                    <a:pt x="0" y="843"/>
                    <a:pt x="226" y="1194"/>
                    <a:pt x="577" y="1294"/>
                  </a:cubicBezTo>
                  <a:cubicBezTo>
                    <a:pt x="622" y="1304"/>
                    <a:pt x="668" y="1309"/>
                    <a:pt x="713" y="1309"/>
                  </a:cubicBezTo>
                  <a:cubicBezTo>
                    <a:pt x="1014" y="1309"/>
                    <a:pt x="1288" y="1098"/>
                    <a:pt x="1354" y="793"/>
                  </a:cubicBezTo>
                  <a:cubicBezTo>
                    <a:pt x="1429" y="442"/>
                    <a:pt x="1228" y="91"/>
                    <a:pt x="878" y="16"/>
                  </a:cubicBezTo>
                  <a:cubicBezTo>
                    <a:pt x="828" y="5"/>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7"/>
            <p:cNvSpPr/>
            <p:nvPr/>
          </p:nvSpPr>
          <p:spPr>
            <a:xfrm>
              <a:off x="1392102" y="4478876"/>
              <a:ext cx="39215" cy="35511"/>
            </a:xfrm>
            <a:custGeom>
              <a:rect b="b" l="l" r="r" t="t"/>
              <a:pathLst>
                <a:path extrusionOk="0" h="1294" w="1429">
                  <a:moveTo>
                    <a:pt x="683" y="0"/>
                  </a:moveTo>
                  <a:cubicBezTo>
                    <a:pt x="395" y="0"/>
                    <a:pt x="139" y="207"/>
                    <a:pt x="76" y="501"/>
                  </a:cubicBezTo>
                  <a:cubicBezTo>
                    <a:pt x="0" y="851"/>
                    <a:pt x="201" y="1202"/>
                    <a:pt x="552" y="1278"/>
                  </a:cubicBezTo>
                  <a:cubicBezTo>
                    <a:pt x="601" y="1288"/>
                    <a:pt x="651" y="1293"/>
                    <a:pt x="699" y="1293"/>
                  </a:cubicBezTo>
                  <a:cubicBezTo>
                    <a:pt x="997" y="1293"/>
                    <a:pt x="1268" y="1103"/>
                    <a:pt x="1354" y="801"/>
                  </a:cubicBezTo>
                  <a:cubicBezTo>
                    <a:pt x="1429" y="450"/>
                    <a:pt x="1203" y="100"/>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7"/>
            <p:cNvSpPr/>
            <p:nvPr/>
          </p:nvSpPr>
          <p:spPr>
            <a:xfrm>
              <a:off x="1434062" y="4455028"/>
              <a:ext cx="39215" cy="35922"/>
            </a:xfrm>
            <a:custGeom>
              <a:rect b="b" l="l" r="r" t="t"/>
              <a:pathLst>
                <a:path extrusionOk="0" h="1309" w="1429">
                  <a:moveTo>
                    <a:pt x="730" y="0"/>
                  </a:moveTo>
                  <a:cubicBezTo>
                    <a:pt x="433" y="0"/>
                    <a:pt x="162" y="191"/>
                    <a:pt x="75" y="492"/>
                  </a:cubicBezTo>
                  <a:cubicBezTo>
                    <a:pt x="0" y="843"/>
                    <a:pt x="226" y="1194"/>
                    <a:pt x="577" y="1294"/>
                  </a:cubicBezTo>
                  <a:cubicBezTo>
                    <a:pt x="622" y="1304"/>
                    <a:pt x="668" y="1309"/>
                    <a:pt x="713" y="1309"/>
                  </a:cubicBezTo>
                  <a:cubicBezTo>
                    <a:pt x="1014" y="1309"/>
                    <a:pt x="1288" y="1098"/>
                    <a:pt x="1354" y="793"/>
                  </a:cubicBezTo>
                  <a:cubicBezTo>
                    <a:pt x="1429" y="442"/>
                    <a:pt x="1228" y="91"/>
                    <a:pt x="877" y="16"/>
                  </a:cubicBezTo>
                  <a:cubicBezTo>
                    <a:pt x="828" y="6"/>
                    <a:pt x="779" y="0"/>
                    <a:pt x="73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7"/>
            <p:cNvSpPr/>
            <p:nvPr/>
          </p:nvSpPr>
          <p:spPr>
            <a:xfrm>
              <a:off x="1422371" y="4525638"/>
              <a:ext cx="39215" cy="35511"/>
            </a:xfrm>
            <a:custGeom>
              <a:rect b="b" l="l" r="r" t="t"/>
              <a:pathLst>
                <a:path extrusionOk="0" h="1294" w="1429">
                  <a:moveTo>
                    <a:pt x="683" y="1"/>
                  </a:moveTo>
                  <a:cubicBezTo>
                    <a:pt x="395" y="1"/>
                    <a:pt x="138" y="207"/>
                    <a:pt x="75" y="501"/>
                  </a:cubicBezTo>
                  <a:cubicBezTo>
                    <a:pt x="0" y="852"/>
                    <a:pt x="201" y="1203"/>
                    <a:pt x="551" y="1278"/>
                  </a:cubicBezTo>
                  <a:cubicBezTo>
                    <a:pt x="601" y="1288"/>
                    <a:pt x="650" y="1294"/>
                    <a:pt x="699" y="1294"/>
                  </a:cubicBezTo>
                  <a:cubicBezTo>
                    <a:pt x="996" y="1294"/>
                    <a:pt x="1264" y="1103"/>
                    <a:pt x="1328" y="802"/>
                  </a:cubicBezTo>
                  <a:cubicBezTo>
                    <a:pt x="1429" y="451"/>
                    <a:pt x="1203" y="100"/>
                    <a:pt x="852" y="25"/>
                  </a:cubicBezTo>
                  <a:cubicBezTo>
                    <a:pt x="795" y="8"/>
                    <a:pt x="739" y="1"/>
                    <a:pt x="68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7"/>
            <p:cNvSpPr/>
            <p:nvPr/>
          </p:nvSpPr>
          <p:spPr>
            <a:xfrm>
              <a:off x="1448497" y="4408047"/>
              <a:ext cx="39243" cy="35483"/>
            </a:xfrm>
            <a:custGeom>
              <a:rect b="b" l="l" r="r" t="t"/>
              <a:pathLst>
                <a:path extrusionOk="0" h="1293" w="1430">
                  <a:moveTo>
                    <a:pt x="683" y="0"/>
                  </a:moveTo>
                  <a:cubicBezTo>
                    <a:pt x="395" y="0"/>
                    <a:pt x="139" y="206"/>
                    <a:pt x="76" y="500"/>
                  </a:cubicBezTo>
                  <a:cubicBezTo>
                    <a:pt x="1" y="851"/>
                    <a:pt x="201" y="1202"/>
                    <a:pt x="552" y="1277"/>
                  </a:cubicBezTo>
                  <a:cubicBezTo>
                    <a:pt x="601" y="1288"/>
                    <a:pt x="651" y="1293"/>
                    <a:pt x="699" y="1293"/>
                  </a:cubicBezTo>
                  <a:cubicBezTo>
                    <a:pt x="996" y="1293"/>
                    <a:pt x="1264" y="1102"/>
                    <a:pt x="1329" y="801"/>
                  </a:cubicBezTo>
                  <a:cubicBezTo>
                    <a:pt x="1429" y="450"/>
                    <a:pt x="1204" y="99"/>
                    <a:pt x="853"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7"/>
            <p:cNvSpPr/>
            <p:nvPr/>
          </p:nvSpPr>
          <p:spPr>
            <a:xfrm>
              <a:off x="1366663" y="4440621"/>
              <a:ext cx="39215" cy="35922"/>
            </a:xfrm>
            <a:custGeom>
              <a:rect b="b" l="l" r="r" t="t"/>
              <a:pathLst>
                <a:path extrusionOk="0" h="1309" w="1429">
                  <a:moveTo>
                    <a:pt x="725" y="0"/>
                  </a:moveTo>
                  <a:cubicBezTo>
                    <a:pt x="439" y="0"/>
                    <a:pt x="162" y="211"/>
                    <a:pt x="75" y="516"/>
                  </a:cubicBezTo>
                  <a:cubicBezTo>
                    <a:pt x="0" y="867"/>
                    <a:pt x="226" y="1218"/>
                    <a:pt x="576" y="1293"/>
                  </a:cubicBezTo>
                  <a:cubicBezTo>
                    <a:pt x="626" y="1304"/>
                    <a:pt x="675" y="1309"/>
                    <a:pt x="723" y="1309"/>
                  </a:cubicBezTo>
                  <a:cubicBezTo>
                    <a:pt x="1015" y="1309"/>
                    <a:pt x="1267" y="1118"/>
                    <a:pt x="1353" y="817"/>
                  </a:cubicBezTo>
                  <a:cubicBezTo>
                    <a:pt x="1429" y="466"/>
                    <a:pt x="1203" y="115"/>
                    <a:pt x="852" y="15"/>
                  </a:cubicBezTo>
                  <a:cubicBezTo>
                    <a:pt x="810" y="5"/>
                    <a:pt x="767"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7"/>
            <p:cNvSpPr/>
            <p:nvPr/>
          </p:nvSpPr>
          <p:spPr>
            <a:xfrm>
              <a:off x="1298551" y="4496988"/>
              <a:ext cx="39243" cy="35922"/>
            </a:xfrm>
            <a:custGeom>
              <a:rect b="b" l="l" r="r" t="t"/>
              <a:pathLst>
                <a:path extrusionOk="0" h="1309" w="1430">
                  <a:moveTo>
                    <a:pt x="705" y="0"/>
                  </a:moveTo>
                  <a:cubicBezTo>
                    <a:pt x="409" y="0"/>
                    <a:pt x="141" y="191"/>
                    <a:pt x="76" y="492"/>
                  </a:cubicBezTo>
                  <a:cubicBezTo>
                    <a:pt x="1" y="843"/>
                    <a:pt x="201" y="1194"/>
                    <a:pt x="552" y="1294"/>
                  </a:cubicBezTo>
                  <a:cubicBezTo>
                    <a:pt x="598" y="1304"/>
                    <a:pt x="643" y="1309"/>
                    <a:pt x="688" y="1309"/>
                  </a:cubicBezTo>
                  <a:cubicBezTo>
                    <a:pt x="990" y="1309"/>
                    <a:pt x="1264" y="1098"/>
                    <a:pt x="1329" y="793"/>
                  </a:cubicBezTo>
                  <a:cubicBezTo>
                    <a:pt x="1429" y="442"/>
                    <a:pt x="1204" y="91"/>
                    <a:pt x="853" y="16"/>
                  </a:cubicBezTo>
                  <a:cubicBezTo>
                    <a:pt x="804" y="5"/>
                    <a:pt x="754"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7"/>
            <p:cNvSpPr/>
            <p:nvPr/>
          </p:nvSpPr>
          <p:spPr>
            <a:xfrm>
              <a:off x="1286174" y="4567597"/>
              <a:ext cx="39243" cy="35511"/>
            </a:xfrm>
            <a:custGeom>
              <a:rect b="b" l="l" r="r" t="t"/>
              <a:pathLst>
                <a:path extrusionOk="0" h="1294" w="1430">
                  <a:moveTo>
                    <a:pt x="709" y="1"/>
                  </a:moveTo>
                  <a:cubicBezTo>
                    <a:pt x="420" y="1"/>
                    <a:pt x="160" y="207"/>
                    <a:pt x="76" y="501"/>
                  </a:cubicBezTo>
                  <a:cubicBezTo>
                    <a:pt x="1" y="852"/>
                    <a:pt x="226" y="1202"/>
                    <a:pt x="577" y="1278"/>
                  </a:cubicBezTo>
                  <a:cubicBezTo>
                    <a:pt x="627" y="1288"/>
                    <a:pt x="676" y="1293"/>
                    <a:pt x="725" y="1293"/>
                  </a:cubicBezTo>
                  <a:cubicBezTo>
                    <a:pt x="1021" y="1293"/>
                    <a:pt x="1289" y="1103"/>
                    <a:pt x="1354" y="801"/>
                  </a:cubicBezTo>
                  <a:cubicBezTo>
                    <a:pt x="1429" y="451"/>
                    <a:pt x="1229" y="100"/>
                    <a:pt x="878" y="25"/>
                  </a:cubicBezTo>
                  <a:cubicBezTo>
                    <a:pt x="821" y="8"/>
                    <a:pt x="764" y="1"/>
                    <a:pt x="70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7"/>
            <p:cNvSpPr/>
            <p:nvPr/>
          </p:nvSpPr>
          <p:spPr>
            <a:xfrm>
              <a:off x="1239412" y="4601983"/>
              <a:ext cx="39215" cy="35730"/>
            </a:xfrm>
            <a:custGeom>
              <a:rect b="b" l="l" r="r" t="t"/>
              <a:pathLst>
                <a:path extrusionOk="0" h="1302" w="1429">
                  <a:moveTo>
                    <a:pt x="685" y="1"/>
                  </a:moveTo>
                  <a:cubicBezTo>
                    <a:pt x="402" y="1"/>
                    <a:pt x="160" y="207"/>
                    <a:pt x="76" y="501"/>
                  </a:cubicBezTo>
                  <a:cubicBezTo>
                    <a:pt x="0" y="852"/>
                    <a:pt x="226" y="1203"/>
                    <a:pt x="577" y="1278"/>
                  </a:cubicBezTo>
                  <a:cubicBezTo>
                    <a:pt x="630" y="1294"/>
                    <a:pt x="683" y="1302"/>
                    <a:pt x="736" y="1302"/>
                  </a:cubicBezTo>
                  <a:cubicBezTo>
                    <a:pt x="1010" y="1302"/>
                    <a:pt x="1270" y="1096"/>
                    <a:pt x="1354" y="802"/>
                  </a:cubicBezTo>
                  <a:cubicBezTo>
                    <a:pt x="1429" y="451"/>
                    <a:pt x="1203" y="100"/>
                    <a:pt x="853" y="25"/>
                  </a:cubicBezTo>
                  <a:cubicBezTo>
                    <a:pt x="796" y="8"/>
                    <a:pt x="740" y="1"/>
                    <a:pt x="6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7"/>
            <p:cNvSpPr/>
            <p:nvPr/>
          </p:nvSpPr>
          <p:spPr>
            <a:xfrm>
              <a:off x="1328820" y="4543777"/>
              <a:ext cx="39243" cy="35895"/>
            </a:xfrm>
            <a:custGeom>
              <a:rect b="b" l="l" r="r" t="t"/>
              <a:pathLst>
                <a:path extrusionOk="0" h="1308" w="1430">
                  <a:moveTo>
                    <a:pt x="716" y="1"/>
                  </a:moveTo>
                  <a:cubicBezTo>
                    <a:pt x="415" y="1"/>
                    <a:pt x="141" y="208"/>
                    <a:pt x="76" y="492"/>
                  </a:cubicBezTo>
                  <a:cubicBezTo>
                    <a:pt x="1" y="842"/>
                    <a:pt x="201" y="1193"/>
                    <a:pt x="552" y="1294"/>
                  </a:cubicBezTo>
                  <a:cubicBezTo>
                    <a:pt x="598" y="1303"/>
                    <a:pt x="643" y="1308"/>
                    <a:pt x="688" y="1308"/>
                  </a:cubicBezTo>
                  <a:cubicBezTo>
                    <a:pt x="989" y="1308"/>
                    <a:pt x="1263" y="1098"/>
                    <a:pt x="1329" y="792"/>
                  </a:cubicBezTo>
                  <a:cubicBezTo>
                    <a:pt x="1429" y="441"/>
                    <a:pt x="1204" y="91"/>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7"/>
            <p:cNvSpPr/>
            <p:nvPr/>
          </p:nvSpPr>
          <p:spPr>
            <a:xfrm>
              <a:off x="1316443" y="4614359"/>
              <a:ext cx="39243" cy="35511"/>
            </a:xfrm>
            <a:custGeom>
              <a:rect b="b" l="l" r="r" t="t"/>
              <a:pathLst>
                <a:path extrusionOk="0" h="1294" w="1430">
                  <a:moveTo>
                    <a:pt x="708" y="1"/>
                  </a:moveTo>
                  <a:cubicBezTo>
                    <a:pt x="420" y="1"/>
                    <a:pt x="160" y="207"/>
                    <a:pt x="76" y="501"/>
                  </a:cubicBezTo>
                  <a:cubicBezTo>
                    <a:pt x="0" y="852"/>
                    <a:pt x="226" y="1203"/>
                    <a:pt x="577" y="1278"/>
                  </a:cubicBezTo>
                  <a:cubicBezTo>
                    <a:pt x="626" y="1289"/>
                    <a:pt x="676" y="1294"/>
                    <a:pt x="724" y="1294"/>
                  </a:cubicBezTo>
                  <a:cubicBezTo>
                    <a:pt x="1021" y="1294"/>
                    <a:pt x="1289" y="1103"/>
                    <a:pt x="1354" y="802"/>
                  </a:cubicBezTo>
                  <a:cubicBezTo>
                    <a:pt x="1429" y="451"/>
                    <a:pt x="1229" y="100"/>
                    <a:pt x="878" y="25"/>
                  </a:cubicBezTo>
                  <a:cubicBezTo>
                    <a:pt x="821" y="9"/>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7"/>
            <p:cNvSpPr/>
            <p:nvPr/>
          </p:nvSpPr>
          <p:spPr>
            <a:xfrm>
              <a:off x="1244215" y="4448607"/>
              <a:ext cx="39243" cy="35511"/>
            </a:xfrm>
            <a:custGeom>
              <a:rect b="b" l="l" r="r" t="t"/>
              <a:pathLst>
                <a:path extrusionOk="0" h="1294" w="1430">
                  <a:moveTo>
                    <a:pt x="684" y="1"/>
                  </a:moveTo>
                  <a:cubicBezTo>
                    <a:pt x="396" y="1"/>
                    <a:pt x="139" y="207"/>
                    <a:pt x="76" y="501"/>
                  </a:cubicBezTo>
                  <a:cubicBezTo>
                    <a:pt x="1" y="852"/>
                    <a:pt x="201" y="1203"/>
                    <a:pt x="552" y="1278"/>
                  </a:cubicBezTo>
                  <a:cubicBezTo>
                    <a:pt x="602" y="1288"/>
                    <a:pt x="651" y="1293"/>
                    <a:pt x="700" y="1293"/>
                  </a:cubicBezTo>
                  <a:cubicBezTo>
                    <a:pt x="997" y="1293"/>
                    <a:pt x="1265" y="1103"/>
                    <a:pt x="1329" y="802"/>
                  </a:cubicBezTo>
                  <a:cubicBezTo>
                    <a:pt x="1429" y="451"/>
                    <a:pt x="1204" y="100"/>
                    <a:pt x="853" y="25"/>
                  </a:cubicBezTo>
                  <a:cubicBezTo>
                    <a:pt x="796" y="8"/>
                    <a:pt x="739" y="1"/>
                    <a:pt x="6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8" name="Google Shape;238;p7"/>
            <p:cNvSpPr/>
            <p:nvPr/>
          </p:nvSpPr>
          <p:spPr>
            <a:xfrm>
              <a:off x="1317129" y="4390374"/>
              <a:ext cx="39929" cy="35511"/>
            </a:xfrm>
            <a:custGeom>
              <a:rect b="b" l="l" r="r" t="t"/>
              <a:pathLst>
                <a:path extrusionOk="0" h="1294" w="1455">
                  <a:moveTo>
                    <a:pt x="730" y="1"/>
                  </a:moveTo>
                  <a:cubicBezTo>
                    <a:pt x="433" y="1"/>
                    <a:pt x="165" y="191"/>
                    <a:pt x="101" y="493"/>
                  </a:cubicBezTo>
                  <a:cubicBezTo>
                    <a:pt x="1" y="843"/>
                    <a:pt x="226" y="1194"/>
                    <a:pt x="577" y="1269"/>
                  </a:cubicBezTo>
                  <a:cubicBezTo>
                    <a:pt x="634" y="1286"/>
                    <a:pt x="691" y="1293"/>
                    <a:pt x="746" y="1293"/>
                  </a:cubicBezTo>
                  <a:cubicBezTo>
                    <a:pt x="1034" y="1293"/>
                    <a:pt x="1291" y="1087"/>
                    <a:pt x="1354" y="793"/>
                  </a:cubicBezTo>
                  <a:cubicBezTo>
                    <a:pt x="1454" y="442"/>
                    <a:pt x="1229" y="91"/>
                    <a:pt x="878" y="16"/>
                  </a:cubicBezTo>
                  <a:cubicBezTo>
                    <a:pt x="828" y="6"/>
                    <a:pt x="779" y="1"/>
                    <a:pt x="73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9" name="Google Shape;239;p7"/>
            <p:cNvSpPr/>
            <p:nvPr/>
          </p:nvSpPr>
          <p:spPr>
            <a:xfrm>
              <a:off x="1185076" y="4553409"/>
              <a:ext cx="39243" cy="35895"/>
            </a:xfrm>
            <a:custGeom>
              <a:rect b="b" l="l" r="r" t="t"/>
              <a:pathLst>
                <a:path extrusionOk="0" h="1308" w="1430">
                  <a:moveTo>
                    <a:pt x="716" y="1"/>
                  </a:moveTo>
                  <a:cubicBezTo>
                    <a:pt x="415" y="1"/>
                    <a:pt x="141" y="211"/>
                    <a:pt x="76" y="516"/>
                  </a:cubicBezTo>
                  <a:cubicBezTo>
                    <a:pt x="0" y="867"/>
                    <a:pt x="201" y="1193"/>
                    <a:pt x="552" y="1293"/>
                  </a:cubicBezTo>
                  <a:cubicBezTo>
                    <a:pt x="597" y="1303"/>
                    <a:pt x="643" y="1308"/>
                    <a:pt x="688" y="1308"/>
                  </a:cubicBezTo>
                  <a:cubicBezTo>
                    <a:pt x="989" y="1308"/>
                    <a:pt x="1263" y="1097"/>
                    <a:pt x="1329" y="792"/>
                  </a:cubicBezTo>
                  <a:cubicBezTo>
                    <a:pt x="1429" y="441"/>
                    <a:pt x="1203" y="115"/>
                    <a:pt x="853" y="15"/>
                  </a:cubicBezTo>
                  <a:cubicBezTo>
                    <a:pt x="807" y="5"/>
                    <a:pt x="761" y="1"/>
                    <a:pt x="71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7"/>
            <p:cNvSpPr/>
            <p:nvPr/>
          </p:nvSpPr>
          <p:spPr>
            <a:xfrm>
              <a:off x="1342569" y="4496768"/>
              <a:ext cx="39243" cy="35730"/>
            </a:xfrm>
            <a:custGeom>
              <a:rect b="b" l="l" r="r" t="t"/>
              <a:pathLst>
                <a:path extrusionOk="0" h="1302" w="1430">
                  <a:moveTo>
                    <a:pt x="709" y="0"/>
                  </a:moveTo>
                  <a:cubicBezTo>
                    <a:pt x="420" y="0"/>
                    <a:pt x="160" y="206"/>
                    <a:pt x="76" y="500"/>
                  </a:cubicBezTo>
                  <a:cubicBezTo>
                    <a:pt x="1" y="851"/>
                    <a:pt x="226" y="1202"/>
                    <a:pt x="577" y="1277"/>
                  </a:cubicBezTo>
                  <a:cubicBezTo>
                    <a:pt x="634" y="1293"/>
                    <a:pt x="691" y="1301"/>
                    <a:pt x="747" y="1301"/>
                  </a:cubicBezTo>
                  <a:cubicBezTo>
                    <a:pt x="1035" y="1301"/>
                    <a:pt x="1291" y="1095"/>
                    <a:pt x="1354" y="801"/>
                  </a:cubicBezTo>
                  <a:cubicBezTo>
                    <a:pt x="1429" y="450"/>
                    <a:pt x="1229" y="99"/>
                    <a:pt x="878" y="24"/>
                  </a:cubicBezTo>
                  <a:cubicBezTo>
                    <a:pt x="821" y="8"/>
                    <a:pt x="764" y="0"/>
                    <a:pt x="7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7"/>
            <p:cNvSpPr/>
            <p:nvPr/>
          </p:nvSpPr>
          <p:spPr>
            <a:xfrm>
              <a:off x="1376268" y="4554782"/>
              <a:ext cx="39243" cy="35950"/>
            </a:xfrm>
            <a:custGeom>
              <a:rect b="b" l="l" r="r" t="t"/>
              <a:pathLst>
                <a:path extrusionOk="0" h="1310" w="1430">
                  <a:moveTo>
                    <a:pt x="717" y="1"/>
                  </a:moveTo>
                  <a:cubicBezTo>
                    <a:pt x="416" y="1"/>
                    <a:pt x="142" y="211"/>
                    <a:pt x="76" y="517"/>
                  </a:cubicBezTo>
                  <a:cubicBezTo>
                    <a:pt x="1" y="867"/>
                    <a:pt x="226" y="1218"/>
                    <a:pt x="552" y="1294"/>
                  </a:cubicBezTo>
                  <a:cubicBezTo>
                    <a:pt x="602" y="1304"/>
                    <a:pt x="651" y="1309"/>
                    <a:pt x="700" y="1309"/>
                  </a:cubicBezTo>
                  <a:cubicBezTo>
                    <a:pt x="997" y="1309"/>
                    <a:pt x="1268" y="1119"/>
                    <a:pt x="1354" y="817"/>
                  </a:cubicBezTo>
                  <a:cubicBezTo>
                    <a:pt x="1429" y="466"/>
                    <a:pt x="1204" y="116"/>
                    <a:pt x="853" y="15"/>
                  </a:cubicBezTo>
                  <a:cubicBezTo>
                    <a:pt x="807" y="6"/>
                    <a:pt x="762" y="1"/>
                    <a:pt x="71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7"/>
            <p:cNvSpPr/>
            <p:nvPr/>
          </p:nvSpPr>
          <p:spPr>
            <a:xfrm>
              <a:off x="1260735" y="4529342"/>
              <a:ext cx="39215" cy="35922"/>
            </a:xfrm>
            <a:custGeom>
              <a:rect b="b" l="l" r="r" t="t"/>
              <a:pathLst>
                <a:path extrusionOk="0" h="1309" w="1429">
                  <a:moveTo>
                    <a:pt x="741" y="1"/>
                  </a:moveTo>
                  <a:cubicBezTo>
                    <a:pt x="440" y="1"/>
                    <a:pt x="166" y="211"/>
                    <a:pt x="101" y="516"/>
                  </a:cubicBezTo>
                  <a:cubicBezTo>
                    <a:pt x="0" y="867"/>
                    <a:pt x="226" y="1218"/>
                    <a:pt x="577" y="1293"/>
                  </a:cubicBezTo>
                  <a:cubicBezTo>
                    <a:pt x="626" y="1304"/>
                    <a:pt x="676" y="1309"/>
                    <a:pt x="724" y="1309"/>
                  </a:cubicBezTo>
                  <a:cubicBezTo>
                    <a:pt x="1021" y="1309"/>
                    <a:pt x="1289" y="1118"/>
                    <a:pt x="1354" y="817"/>
                  </a:cubicBezTo>
                  <a:cubicBezTo>
                    <a:pt x="1429" y="466"/>
                    <a:pt x="1228" y="115"/>
                    <a:pt x="878" y="15"/>
                  </a:cubicBezTo>
                  <a:cubicBezTo>
                    <a:pt x="832" y="5"/>
                    <a:pt x="786" y="1"/>
                    <a:pt x="7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3" name="Google Shape;243;p7"/>
            <p:cNvSpPr/>
            <p:nvPr/>
          </p:nvSpPr>
          <p:spPr>
            <a:xfrm>
              <a:off x="1535160" y="4546494"/>
              <a:ext cx="39215" cy="35950"/>
            </a:xfrm>
            <a:custGeom>
              <a:rect b="b" l="l" r="r" t="t"/>
              <a:pathLst>
                <a:path extrusionOk="0" h="1310" w="1429">
                  <a:moveTo>
                    <a:pt x="706" y="1"/>
                  </a:moveTo>
                  <a:cubicBezTo>
                    <a:pt x="414" y="1"/>
                    <a:pt x="162" y="191"/>
                    <a:pt x="76" y="493"/>
                  </a:cubicBezTo>
                  <a:cubicBezTo>
                    <a:pt x="0" y="844"/>
                    <a:pt x="226" y="1195"/>
                    <a:pt x="577" y="1295"/>
                  </a:cubicBezTo>
                  <a:cubicBezTo>
                    <a:pt x="619" y="1305"/>
                    <a:pt x="662" y="1309"/>
                    <a:pt x="705" y="1309"/>
                  </a:cubicBezTo>
                  <a:cubicBezTo>
                    <a:pt x="990" y="1309"/>
                    <a:pt x="1267" y="1099"/>
                    <a:pt x="1354" y="794"/>
                  </a:cubicBezTo>
                  <a:cubicBezTo>
                    <a:pt x="1429" y="443"/>
                    <a:pt x="1203" y="92"/>
                    <a:pt x="853" y="17"/>
                  </a:cubicBezTo>
                  <a:cubicBezTo>
                    <a:pt x="803" y="6"/>
                    <a:pt x="754" y="1"/>
                    <a:pt x="70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4" name="Google Shape;244;p7"/>
            <p:cNvSpPr/>
            <p:nvPr/>
          </p:nvSpPr>
          <p:spPr>
            <a:xfrm>
              <a:off x="1523470" y="4617131"/>
              <a:ext cx="39215" cy="35483"/>
            </a:xfrm>
            <a:custGeom>
              <a:rect b="b" l="l" r="r" t="t"/>
              <a:pathLst>
                <a:path extrusionOk="0" h="1293" w="1429">
                  <a:moveTo>
                    <a:pt x="683" y="0"/>
                  </a:moveTo>
                  <a:cubicBezTo>
                    <a:pt x="395" y="0"/>
                    <a:pt x="139" y="206"/>
                    <a:pt x="76" y="500"/>
                  </a:cubicBezTo>
                  <a:cubicBezTo>
                    <a:pt x="0" y="851"/>
                    <a:pt x="201" y="1202"/>
                    <a:pt x="552" y="1277"/>
                  </a:cubicBezTo>
                  <a:cubicBezTo>
                    <a:pt x="601" y="1288"/>
                    <a:pt x="651" y="1293"/>
                    <a:pt x="699" y="1293"/>
                  </a:cubicBezTo>
                  <a:cubicBezTo>
                    <a:pt x="996" y="1293"/>
                    <a:pt x="1264" y="1102"/>
                    <a:pt x="1329" y="801"/>
                  </a:cubicBezTo>
                  <a:cubicBezTo>
                    <a:pt x="1429" y="450"/>
                    <a:pt x="1203" y="99"/>
                    <a:pt x="852" y="24"/>
                  </a:cubicBezTo>
                  <a:cubicBezTo>
                    <a:pt x="796" y="8"/>
                    <a:pt x="739" y="0"/>
                    <a:pt x="68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5" name="Google Shape;245;p7"/>
            <p:cNvSpPr/>
            <p:nvPr/>
          </p:nvSpPr>
          <p:spPr>
            <a:xfrm>
              <a:off x="1476021" y="4651516"/>
              <a:ext cx="39215" cy="35730"/>
            </a:xfrm>
            <a:custGeom>
              <a:rect b="b" l="l" r="r" t="t"/>
              <a:pathLst>
                <a:path extrusionOk="0" h="1302" w="1429">
                  <a:moveTo>
                    <a:pt x="708" y="0"/>
                  </a:moveTo>
                  <a:cubicBezTo>
                    <a:pt x="420" y="0"/>
                    <a:pt x="163" y="206"/>
                    <a:pt x="100" y="500"/>
                  </a:cubicBezTo>
                  <a:cubicBezTo>
                    <a:pt x="0" y="851"/>
                    <a:pt x="226" y="1202"/>
                    <a:pt x="576" y="1277"/>
                  </a:cubicBezTo>
                  <a:cubicBezTo>
                    <a:pt x="633" y="1294"/>
                    <a:pt x="690" y="1301"/>
                    <a:pt x="746" y="1301"/>
                  </a:cubicBezTo>
                  <a:cubicBezTo>
                    <a:pt x="1034" y="1301"/>
                    <a:pt x="1290" y="1095"/>
                    <a:pt x="1353" y="801"/>
                  </a:cubicBezTo>
                  <a:cubicBezTo>
                    <a:pt x="1429"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6" name="Google Shape;246;p7"/>
            <p:cNvSpPr/>
            <p:nvPr/>
          </p:nvSpPr>
          <p:spPr>
            <a:xfrm>
              <a:off x="1565429" y="4593311"/>
              <a:ext cx="39215" cy="35895"/>
            </a:xfrm>
            <a:custGeom>
              <a:rect b="b" l="l" r="r" t="t"/>
              <a:pathLst>
                <a:path extrusionOk="0" h="1308" w="1429">
                  <a:moveTo>
                    <a:pt x="715" y="0"/>
                  </a:moveTo>
                  <a:cubicBezTo>
                    <a:pt x="414" y="0"/>
                    <a:pt x="141" y="208"/>
                    <a:pt x="75" y="491"/>
                  </a:cubicBezTo>
                  <a:cubicBezTo>
                    <a:pt x="0" y="842"/>
                    <a:pt x="226" y="1193"/>
                    <a:pt x="552" y="1293"/>
                  </a:cubicBezTo>
                  <a:cubicBezTo>
                    <a:pt x="597" y="1303"/>
                    <a:pt x="643" y="1307"/>
                    <a:pt x="688" y="1307"/>
                  </a:cubicBezTo>
                  <a:cubicBezTo>
                    <a:pt x="989" y="1307"/>
                    <a:pt x="1266" y="1097"/>
                    <a:pt x="1354" y="792"/>
                  </a:cubicBezTo>
                  <a:cubicBezTo>
                    <a:pt x="1429" y="441"/>
                    <a:pt x="1203" y="90"/>
                    <a:pt x="852" y="15"/>
                  </a:cubicBezTo>
                  <a:cubicBezTo>
                    <a:pt x="806" y="5"/>
                    <a:pt x="761" y="0"/>
                    <a:pt x="71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7" name="Google Shape;247;p7"/>
            <p:cNvSpPr/>
            <p:nvPr/>
          </p:nvSpPr>
          <p:spPr>
            <a:xfrm>
              <a:off x="1553053" y="4663893"/>
              <a:ext cx="39901" cy="35511"/>
            </a:xfrm>
            <a:custGeom>
              <a:rect b="b" l="l" r="r" t="t"/>
              <a:pathLst>
                <a:path extrusionOk="0" h="1294" w="1454">
                  <a:moveTo>
                    <a:pt x="708" y="0"/>
                  </a:moveTo>
                  <a:cubicBezTo>
                    <a:pt x="420" y="0"/>
                    <a:pt x="163" y="206"/>
                    <a:pt x="100" y="500"/>
                  </a:cubicBezTo>
                  <a:cubicBezTo>
                    <a:pt x="0" y="851"/>
                    <a:pt x="226" y="1202"/>
                    <a:pt x="576" y="1277"/>
                  </a:cubicBezTo>
                  <a:cubicBezTo>
                    <a:pt x="626" y="1288"/>
                    <a:pt x="675" y="1293"/>
                    <a:pt x="724" y="1293"/>
                  </a:cubicBezTo>
                  <a:cubicBezTo>
                    <a:pt x="1021" y="1293"/>
                    <a:pt x="1289" y="1103"/>
                    <a:pt x="1353" y="801"/>
                  </a:cubicBezTo>
                  <a:cubicBezTo>
                    <a:pt x="1454" y="450"/>
                    <a:pt x="1228" y="99"/>
                    <a:pt x="877" y="24"/>
                  </a:cubicBezTo>
                  <a:cubicBezTo>
                    <a:pt x="820"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7"/>
            <p:cNvSpPr/>
            <p:nvPr/>
          </p:nvSpPr>
          <p:spPr>
            <a:xfrm>
              <a:off x="1480824" y="4498140"/>
              <a:ext cx="39243" cy="35511"/>
            </a:xfrm>
            <a:custGeom>
              <a:rect b="b" l="l" r="r" t="t"/>
              <a:pathLst>
                <a:path extrusionOk="0" h="1294" w="1430">
                  <a:moveTo>
                    <a:pt x="708" y="0"/>
                  </a:moveTo>
                  <a:cubicBezTo>
                    <a:pt x="420" y="0"/>
                    <a:pt x="160" y="206"/>
                    <a:pt x="76" y="500"/>
                  </a:cubicBezTo>
                  <a:cubicBezTo>
                    <a:pt x="0" y="851"/>
                    <a:pt x="226" y="1202"/>
                    <a:pt x="577" y="1277"/>
                  </a:cubicBezTo>
                  <a:cubicBezTo>
                    <a:pt x="626" y="1288"/>
                    <a:pt x="676" y="1293"/>
                    <a:pt x="724" y="1293"/>
                  </a:cubicBezTo>
                  <a:cubicBezTo>
                    <a:pt x="1021" y="1293"/>
                    <a:pt x="1289" y="1103"/>
                    <a:pt x="1354" y="801"/>
                  </a:cubicBezTo>
                  <a:cubicBezTo>
                    <a:pt x="1429" y="450"/>
                    <a:pt x="1203" y="99"/>
                    <a:pt x="878" y="24"/>
                  </a:cubicBezTo>
                  <a:cubicBezTo>
                    <a:pt x="821" y="8"/>
                    <a:pt x="764" y="0"/>
                    <a:pt x="70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7"/>
            <p:cNvSpPr/>
            <p:nvPr/>
          </p:nvSpPr>
          <p:spPr>
            <a:xfrm>
              <a:off x="1554425" y="4439907"/>
              <a:ext cx="39215" cy="35483"/>
            </a:xfrm>
            <a:custGeom>
              <a:rect b="b" l="l" r="r" t="t"/>
              <a:pathLst>
                <a:path extrusionOk="0" h="1293" w="1429">
                  <a:moveTo>
                    <a:pt x="705" y="0"/>
                  </a:moveTo>
                  <a:cubicBezTo>
                    <a:pt x="408" y="0"/>
                    <a:pt x="140" y="191"/>
                    <a:pt x="75" y="492"/>
                  </a:cubicBezTo>
                  <a:cubicBezTo>
                    <a:pt x="0" y="843"/>
                    <a:pt x="201" y="1194"/>
                    <a:pt x="552" y="1269"/>
                  </a:cubicBezTo>
                  <a:cubicBezTo>
                    <a:pt x="608" y="1285"/>
                    <a:pt x="665" y="1293"/>
                    <a:pt x="721" y="1293"/>
                  </a:cubicBezTo>
                  <a:cubicBezTo>
                    <a:pt x="1009" y="1293"/>
                    <a:pt x="1270" y="1087"/>
                    <a:pt x="1354" y="793"/>
                  </a:cubicBezTo>
                  <a:cubicBezTo>
                    <a:pt x="1429" y="442"/>
                    <a:pt x="1203" y="91"/>
                    <a:pt x="852" y="16"/>
                  </a:cubicBezTo>
                  <a:cubicBezTo>
                    <a:pt x="803" y="5"/>
                    <a:pt x="753" y="0"/>
                    <a:pt x="70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0" name="Google Shape;250;p7"/>
            <p:cNvSpPr/>
            <p:nvPr/>
          </p:nvSpPr>
          <p:spPr>
            <a:xfrm>
              <a:off x="1421685" y="4602943"/>
              <a:ext cx="39215" cy="35895"/>
            </a:xfrm>
            <a:custGeom>
              <a:rect b="b" l="l" r="r" t="t"/>
              <a:pathLst>
                <a:path extrusionOk="0" h="1308" w="1429">
                  <a:moveTo>
                    <a:pt x="716" y="0"/>
                  </a:moveTo>
                  <a:cubicBezTo>
                    <a:pt x="415" y="0"/>
                    <a:pt x="141" y="211"/>
                    <a:pt x="75" y="516"/>
                  </a:cubicBezTo>
                  <a:cubicBezTo>
                    <a:pt x="0" y="842"/>
                    <a:pt x="226" y="1193"/>
                    <a:pt x="551" y="1293"/>
                  </a:cubicBezTo>
                  <a:cubicBezTo>
                    <a:pt x="597" y="1303"/>
                    <a:pt x="643" y="1307"/>
                    <a:pt x="688" y="1307"/>
                  </a:cubicBezTo>
                  <a:cubicBezTo>
                    <a:pt x="989" y="1307"/>
                    <a:pt x="1266" y="1097"/>
                    <a:pt x="1353" y="792"/>
                  </a:cubicBezTo>
                  <a:cubicBezTo>
                    <a:pt x="1429" y="441"/>
                    <a:pt x="1203" y="90"/>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7"/>
            <p:cNvSpPr/>
            <p:nvPr/>
          </p:nvSpPr>
          <p:spPr>
            <a:xfrm>
              <a:off x="1579178" y="4546274"/>
              <a:ext cx="39215" cy="35511"/>
            </a:xfrm>
            <a:custGeom>
              <a:rect b="b" l="l" r="r" t="t"/>
              <a:pathLst>
                <a:path extrusionOk="0" h="1294" w="1429">
                  <a:moveTo>
                    <a:pt x="708" y="1"/>
                  </a:moveTo>
                  <a:cubicBezTo>
                    <a:pt x="420" y="1"/>
                    <a:pt x="164" y="207"/>
                    <a:pt x="101" y="501"/>
                  </a:cubicBezTo>
                  <a:cubicBezTo>
                    <a:pt x="0" y="852"/>
                    <a:pt x="226" y="1203"/>
                    <a:pt x="577" y="1278"/>
                  </a:cubicBezTo>
                  <a:cubicBezTo>
                    <a:pt x="626" y="1288"/>
                    <a:pt x="676" y="1293"/>
                    <a:pt x="724" y="1293"/>
                  </a:cubicBezTo>
                  <a:cubicBezTo>
                    <a:pt x="1021" y="1293"/>
                    <a:pt x="1289" y="1103"/>
                    <a:pt x="1354" y="802"/>
                  </a:cubicBezTo>
                  <a:cubicBezTo>
                    <a:pt x="1429" y="451"/>
                    <a:pt x="1229" y="100"/>
                    <a:pt x="878" y="25"/>
                  </a:cubicBezTo>
                  <a:cubicBezTo>
                    <a:pt x="821" y="8"/>
                    <a:pt x="764" y="1"/>
                    <a:pt x="70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7"/>
            <p:cNvSpPr/>
            <p:nvPr/>
          </p:nvSpPr>
          <p:spPr>
            <a:xfrm>
              <a:off x="1612877" y="4604315"/>
              <a:ext cx="39243" cy="35922"/>
            </a:xfrm>
            <a:custGeom>
              <a:rect b="b" l="l" r="r" t="t"/>
              <a:pathLst>
                <a:path extrusionOk="0" h="1309" w="1430">
                  <a:moveTo>
                    <a:pt x="741" y="0"/>
                  </a:moveTo>
                  <a:cubicBezTo>
                    <a:pt x="440" y="0"/>
                    <a:pt x="163" y="211"/>
                    <a:pt x="76" y="516"/>
                  </a:cubicBezTo>
                  <a:cubicBezTo>
                    <a:pt x="1" y="867"/>
                    <a:pt x="226" y="1218"/>
                    <a:pt x="577" y="1293"/>
                  </a:cubicBezTo>
                  <a:cubicBezTo>
                    <a:pt x="626" y="1304"/>
                    <a:pt x="676" y="1309"/>
                    <a:pt x="724" y="1309"/>
                  </a:cubicBezTo>
                  <a:cubicBezTo>
                    <a:pt x="1021" y="1309"/>
                    <a:pt x="1289" y="1118"/>
                    <a:pt x="1354" y="817"/>
                  </a:cubicBezTo>
                  <a:cubicBezTo>
                    <a:pt x="1429" y="466"/>
                    <a:pt x="1229" y="115"/>
                    <a:pt x="878" y="15"/>
                  </a:cubicBezTo>
                  <a:cubicBezTo>
                    <a:pt x="832" y="5"/>
                    <a:pt x="787" y="0"/>
                    <a:pt x="74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7"/>
            <p:cNvSpPr/>
            <p:nvPr/>
          </p:nvSpPr>
          <p:spPr>
            <a:xfrm>
              <a:off x="1498030" y="4578876"/>
              <a:ext cx="39215" cy="35922"/>
            </a:xfrm>
            <a:custGeom>
              <a:rect b="b" l="l" r="r" t="t"/>
              <a:pathLst>
                <a:path extrusionOk="0" h="1309" w="1429">
                  <a:moveTo>
                    <a:pt x="716" y="0"/>
                  </a:moveTo>
                  <a:cubicBezTo>
                    <a:pt x="415" y="0"/>
                    <a:pt x="141" y="210"/>
                    <a:pt x="75" y="516"/>
                  </a:cubicBezTo>
                  <a:cubicBezTo>
                    <a:pt x="0" y="867"/>
                    <a:pt x="201" y="1218"/>
                    <a:pt x="551" y="1293"/>
                  </a:cubicBezTo>
                  <a:cubicBezTo>
                    <a:pt x="601" y="1303"/>
                    <a:pt x="650" y="1308"/>
                    <a:pt x="699" y="1308"/>
                  </a:cubicBezTo>
                  <a:cubicBezTo>
                    <a:pt x="996" y="1308"/>
                    <a:pt x="1264" y="1118"/>
                    <a:pt x="1328" y="817"/>
                  </a:cubicBezTo>
                  <a:cubicBezTo>
                    <a:pt x="1429" y="466"/>
                    <a:pt x="1203" y="115"/>
                    <a:pt x="852" y="15"/>
                  </a:cubicBezTo>
                  <a:cubicBezTo>
                    <a:pt x="807" y="5"/>
                    <a:pt x="761"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7"/>
            <p:cNvSpPr/>
            <p:nvPr/>
          </p:nvSpPr>
          <p:spPr>
            <a:xfrm>
              <a:off x="1611505" y="4410324"/>
              <a:ext cx="39215" cy="35922"/>
            </a:xfrm>
            <a:custGeom>
              <a:rect b="b" l="l" r="r" t="t"/>
              <a:pathLst>
                <a:path extrusionOk="0" h="1309" w="1429">
                  <a:moveTo>
                    <a:pt x="724" y="0"/>
                  </a:moveTo>
                  <a:cubicBezTo>
                    <a:pt x="676" y="0"/>
                    <a:pt x="626" y="6"/>
                    <a:pt x="577" y="16"/>
                  </a:cubicBezTo>
                  <a:cubicBezTo>
                    <a:pt x="226" y="91"/>
                    <a:pt x="0" y="442"/>
                    <a:pt x="76" y="793"/>
                  </a:cubicBezTo>
                  <a:cubicBezTo>
                    <a:pt x="163" y="1098"/>
                    <a:pt x="421" y="1309"/>
                    <a:pt x="717" y="1309"/>
                  </a:cubicBezTo>
                  <a:cubicBezTo>
                    <a:pt x="762" y="1309"/>
                    <a:pt x="807" y="1304"/>
                    <a:pt x="853" y="1294"/>
                  </a:cubicBezTo>
                  <a:cubicBezTo>
                    <a:pt x="1203"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7"/>
            <p:cNvSpPr/>
            <p:nvPr/>
          </p:nvSpPr>
          <p:spPr>
            <a:xfrm>
              <a:off x="1680276" y="4389715"/>
              <a:ext cx="39243" cy="35895"/>
            </a:xfrm>
            <a:custGeom>
              <a:rect b="b" l="l" r="r" t="t"/>
              <a:pathLst>
                <a:path extrusionOk="0" h="1308" w="1430">
                  <a:moveTo>
                    <a:pt x="688" y="1"/>
                  </a:moveTo>
                  <a:cubicBezTo>
                    <a:pt x="643" y="1"/>
                    <a:pt x="598" y="5"/>
                    <a:pt x="552" y="15"/>
                  </a:cubicBezTo>
                  <a:cubicBezTo>
                    <a:pt x="201" y="115"/>
                    <a:pt x="1" y="441"/>
                    <a:pt x="76" y="792"/>
                  </a:cubicBezTo>
                  <a:cubicBezTo>
                    <a:pt x="141" y="1097"/>
                    <a:pt x="415" y="1308"/>
                    <a:pt x="717" y="1308"/>
                  </a:cubicBezTo>
                  <a:cubicBezTo>
                    <a:pt x="762" y="1308"/>
                    <a:pt x="807" y="1303"/>
                    <a:pt x="853" y="1293"/>
                  </a:cubicBezTo>
                  <a:cubicBezTo>
                    <a:pt x="1204" y="1218"/>
                    <a:pt x="1429" y="867"/>
                    <a:pt x="1354" y="517"/>
                  </a:cubicBezTo>
                  <a:cubicBezTo>
                    <a:pt x="1267" y="211"/>
                    <a:pt x="990"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7"/>
            <p:cNvSpPr/>
            <p:nvPr/>
          </p:nvSpPr>
          <p:spPr>
            <a:xfrm>
              <a:off x="1731868" y="4416554"/>
              <a:ext cx="39215" cy="35895"/>
            </a:xfrm>
            <a:custGeom>
              <a:rect b="b" l="l" r="r" t="t"/>
              <a:pathLst>
                <a:path extrusionOk="0" h="1308" w="1429">
                  <a:moveTo>
                    <a:pt x="712" y="0"/>
                  </a:moveTo>
                  <a:cubicBezTo>
                    <a:pt x="668" y="0"/>
                    <a:pt x="622" y="5"/>
                    <a:pt x="577" y="15"/>
                  </a:cubicBezTo>
                  <a:cubicBezTo>
                    <a:pt x="226" y="115"/>
                    <a:pt x="0" y="466"/>
                    <a:pt x="76" y="817"/>
                  </a:cubicBezTo>
                  <a:cubicBezTo>
                    <a:pt x="141" y="1100"/>
                    <a:pt x="415" y="1307"/>
                    <a:pt x="716" y="1307"/>
                  </a:cubicBezTo>
                  <a:cubicBezTo>
                    <a:pt x="761" y="1307"/>
                    <a:pt x="807" y="1303"/>
                    <a:pt x="853" y="1293"/>
                  </a:cubicBezTo>
                  <a:cubicBezTo>
                    <a:pt x="1203" y="1218"/>
                    <a:pt x="1429" y="867"/>
                    <a:pt x="1354" y="516"/>
                  </a:cubicBezTo>
                  <a:cubicBezTo>
                    <a:pt x="1267" y="211"/>
                    <a:pt x="1009"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7"/>
            <p:cNvSpPr/>
            <p:nvPr/>
          </p:nvSpPr>
          <p:spPr>
            <a:xfrm>
              <a:off x="1640402" y="4362218"/>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4"/>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7"/>
            <p:cNvSpPr/>
            <p:nvPr/>
          </p:nvSpPr>
          <p:spPr>
            <a:xfrm>
              <a:off x="1708487" y="4342239"/>
              <a:ext cx="39215" cy="35483"/>
            </a:xfrm>
            <a:custGeom>
              <a:rect b="b" l="l" r="r" t="t"/>
              <a:pathLst>
                <a:path extrusionOk="0" h="1293" w="1429">
                  <a:moveTo>
                    <a:pt x="724" y="0"/>
                  </a:moveTo>
                  <a:cubicBezTo>
                    <a:pt x="676" y="0"/>
                    <a:pt x="626" y="5"/>
                    <a:pt x="577" y="16"/>
                  </a:cubicBezTo>
                  <a:cubicBezTo>
                    <a:pt x="226" y="91"/>
                    <a:pt x="0" y="442"/>
                    <a:pt x="100" y="793"/>
                  </a:cubicBezTo>
                  <a:cubicBezTo>
                    <a:pt x="164" y="1087"/>
                    <a:pt x="420" y="1293"/>
                    <a:pt x="708" y="1293"/>
                  </a:cubicBezTo>
                  <a:cubicBezTo>
                    <a:pt x="764" y="1293"/>
                    <a:pt x="821" y="1285"/>
                    <a:pt x="877" y="1269"/>
                  </a:cubicBezTo>
                  <a:cubicBezTo>
                    <a:pt x="1228" y="1194"/>
                    <a:pt x="1429" y="843"/>
                    <a:pt x="1354" y="492"/>
                  </a:cubicBezTo>
                  <a:cubicBezTo>
                    <a:pt x="1289" y="191"/>
                    <a:pt x="1021" y="0"/>
                    <a:pt x="7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7"/>
            <p:cNvSpPr/>
            <p:nvPr/>
          </p:nvSpPr>
          <p:spPr>
            <a:xfrm>
              <a:off x="1592240" y="4480467"/>
              <a:ext cx="39243" cy="35511"/>
            </a:xfrm>
            <a:custGeom>
              <a:rect b="b" l="l" r="r" t="t"/>
              <a:pathLst>
                <a:path extrusionOk="0" h="1294" w="1430">
                  <a:moveTo>
                    <a:pt x="700" y="1"/>
                  </a:moveTo>
                  <a:cubicBezTo>
                    <a:pt x="651" y="1"/>
                    <a:pt x="601" y="6"/>
                    <a:pt x="552" y="17"/>
                  </a:cubicBezTo>
                  <a:cubicBezTo>
                    <a:pt x="201" y="92"/>
                    <a:pt x="1" y="443"/>
                    <a:pt x="76" y="793"/>
                  </a:cubicBezTo>
                  <a:cubicBezTo>
                    <a:pt x="139" y="1088"/>
                    <a:pt x="395" y="1294"/>
                    <a:pt x="683" y="1294"/>
                  </a:cubicBezTo>
                  <a:cubicBezTo>
                    <a:pt x="739" y="1294"/>
                    <a:pt x="796" y="1286"/>
                    <a:pt x="853" y="1270"/>
                  </a:cubicBezTo>
                  <a:cubicBezTo>
                    <a:pt x="1204" y="1194"/>
                    <a:pt x="1429" y="844"/>
                    <a:pt x="1329" y="493"/>
                  </a:cubicBezTo>
                  <a:cubicBezTo>
                    <a:pt x="1264" y="191"/>
                    <a:pt x="996"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7"/>
            <p:cNvSpPr/>
            <p:nvPr/>
          </p:nvSpPr>
          <p:spPr>
            <a:xfrm>
              <a:off x="1507635" y="4440346"/>
              <a:ext cx="39243" cy="35511"/>
            </a:xfrm>
            <a:custGeom>
              <a:rect b="b" l="l" r="r" t="t"/>
              <a:pathLst>
                <a:path extrusionOk="0" h="1294" w="1430">
                  <a:moveTo>
                    <a:pt x="722" y="1"/>
                  </a:moveTo>
                  <a:cubicBezTo>
                    <a:pt x="666" y="1"/>
                    <a:pt x="609" y="9"/>
                    <a:pt x="552" y="25"/>
                  </a:cubicBezTo>
                  <a:cubicBezTo>
                    <a:pt x="201" y="100"/>
                    <a:pt x="1" y="451"/>
                    <a:pt x="76" y="802"/>
                  </a:cubicBezTo>
                  <a:cubicBezTo>
                    <a:pt x="141" y="1103"/>
                    <a:pt x="409" y="1294"/>
                    <a:pt x="706" y="1294"/>
                  </a:cubicBezTo>
                  <a:cubicBezTo>
                    <a:pt x="754" y="1294"/>
                    <a:pt x="804" y="1289"/>
                    <a:pt x="853" y="1278"/>
                  </a:cubicBezTo>
                  <a:cubicBezTo>
                    <a:pt x="1204" y="1203"/>
                    <a:pt x="1429" y="852"/>
                    <a:pt x="1329" y="501"/>
                  </a:cubicBezTo>
                  <a:cubicBezTo>
                    <a:pt x="1266" y="207"/>
                    <a:pt x="1010" y="1"/>
                    <a:pt x="72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7"/>
            <p:cNvSpPr/>
            <p:nvPr/>
          </p:nvSpPr>
          <p:spPr>
            <a:xfrm>
              <a:off x="1712603" y="4487355"/>
              <a:ext cx="39243" cy="35511"/>
            </a:xfrm>
            <a:custGeom>
              <a:rect b="b" l="l" r="r" t="t"/>
              <a:pathLst>
                <a:path extrusionOk="0" h="1294" w="1430">
                  <a:moveTo>
                    <a:pt x="700" y="0"/>
                  </a:moveTo>
                  <a:cubicBezTo>
                    <a:pt x="651" y="0"/>
                    <a:pt x="601" y="6"/>
                    <a:pt x="552" y="16"/>
                  </a:cubicBezTo>
                  <a:cubicBezTo>
                    <a:pt x="201" y="91"/>
                    <a:pt x="1" y="442"/>
                    <a:pt x="76" y="793"/>
                  </a:cubicBezTo>
                  <a:cubicBezTo>
                    <a:pt x="139" y="1087"/>
                    <a:pt x="395" y="1293"/>
                    <a:pt x="683" y="1293"/>
                  </a:cubicBezTo>
                  <a:cubicBezTo>
                    <a:pt x="739" y="1293"/>
                    <a:pt x="796" y="1286"/>
                    <a:pt x="853" y="1269"/>
                  </a:cubicBezTo>
                  <a:cubicBezTo>
                    <a:pt x="1204" y="1194"/>
                    <a:pt x="1429" y="843"/>
                    <a:pt x="1329" y="492"/>
                  </a:cubicBezTo>
                  <a:cubicBezTo>
                    <a:pt x="1264" y="191"/>
                    <a:pt x="996" y="0"/>
                    <a:pt x="700"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7"/>
            <p:cNvSpPr/>
            <p:nvPr/>
          </p:nvSpPr>
          <p:spPr>
            <a:xfrm>
              <a:off x="1591554" y="4370478"/>
              <a:ext cx="39243" cy="35895"/>
            </a:xfrm>
            <a:custGeom>
              <a:rect b="b" l="l" r="r" t="t"/>
              <a:pathLst>
                <a:path extrusionOk="0" h="1308" w="1430">
                  <a:moveTo>
                    <a:pt x="713" y="0"/>
                  </a:moveTo>
                  <a:cubicBezTo>
                    <a:pt x="668" y="0"/>
                    <a:pt x="623" y="5"/>
                    <a:pt x="577" y="14"/>
                  </a:cubicBezTo>
                  <a:cubicBezTo>
                    <a:pt x="226" y="115"/>
                    <a:pt x="1" y="441"/>
                    <a:pt x="101" y="791"/>
                  </a:cubicBezTo>
                  <a:cubicBezTo>
                    <a:pt x="166" y="1097"/>
                    <a:pt x="440" y="1307"/>
                    <a:pt x="742" y="1307"/>
                  </a:cubicBezTo>
                  <a:cubicBezTo>
                    <a:pt x="787" y="1307"/>
                    <a:pt x="832" y="1302"/>
                    <a:pt x="878" y="1293"/>
                  </a:cubicBezTo>
                  <a:cubicBezTo>
                    <a:pt x="1229" y="1218"/>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7"/>
            <p:cNvSpPr/>
            <p:nvPr/>
          </p:nvSpPr>
          <p:spPr>
            <a:xfrm>
              <a:off x="1629398" y="4314742"/>
              <a:ext cx="39215" cy="35922"/>
            </a:xfrm>
            <a:custGeom>
              <a:rect b="b" l="l" r="r" t="t"/>
              <a:pathLst>
                <a:path extrusionOk="0" h="1309" w="1429">
                  <a:moveTo>
                    <a:pt x="688" y="1"/>
                  </a:moveTo>
                  <a:cubicBezTo>
                    <a:pt x="643" y="1"/>
                    <a:pt x="597" y="6"/>
                    <a:pt x="551" y="15"/>
                  </a:cubicBezTo>
                  <a:cubicBezTo>
                    <a:pt x="226" y="91"/>
                    <a:pt x="0" y="441"/>
                    <a:pt x="75" y="792"/>
                  </a:cubicBezTo>
                  <a:cubicBezTo>
                    <a:pt x="141" y="1098"/>
                    <a:pt x="415" y="1308"/>
                    <a:pt x="716" y="1308"/>
                  </a:cubicBezTo>
                  <a:cubicBezTo>
                    <a:pt x="761" y="1308"/>
                    <a:pt x="807" y="1303"/>
                    <a:pt x="852" y="1294"/>
                  </a:cubicBezTo>
                  <a:cubicBezTo>
                    <a:pt x="1203" y="1193"/>
                    <a:pt x="1429" y="868"/>
                    <a:pt x="1353" y="517"/>
                  </a:cubicBezTo>
                  <a:cubicBezTo>
                    <a:pt x="1266" y="211"/>
                    <a:pt x="989" y="1"/>
                    <a:pt x="68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7"/>
            <p:cNvSpPr/>
            <p:nvPr/>
          </p:nvSpPr>
          <p:spPr>
            <a:xfrm>
              <a:off x="1657581" y="4429342"/>
              <a:ext cx="39243" cy="35511"/>
            </a:xfrm>
            <a:custGeom>
              <a:rect b="b" l="l" r="r" t="t"/>
              <a:pathLst>
                <a:path extrusionOk="0" h="1294" w="1430">
                  <a:moveTo>
                    <a:pt x="721" y="1"/>
                  </a:moveTo>
                  <a:cubicBezTo>
                    <a:pt x="666" y="1"/>
                    <a:pt x="609" y="9"/>
                    <a:pt x="552" y="25"/>
                  </a:cubicBezTo>
                  <a:cubicBezTo>
                    <a:pt x="201" y="100"/>
                    <a:pt x="1" y="451"/>
                    <a:pt x="76" y="802"/>
                  </a:cubicBezTo>
                  <a:cubicBezTo>
                    <a:pt x="140" y="1103"/>
                    <a:pt x="408" y="1294"/>
                    <a:pt x="705" y="1294"/>
                  </a:cubicBezTo>
                  <a:cubicBezTo>
                    <a:pt x="754" y="1294"/>
                    <a:pt x="803" y="1289"/>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7"/>
            <p:cNvSpPr/>
            <p:nvPr/>
          </p:nvSpPr>
          <p:spPr>
            <a:xfrm>
              <a:off x="1339824" y="4736341"/>
              <a:ext cx="39243" cy="35922"/>
            </a:xfrm>
            <a:custGeom>
              <a:rect b="b" l="l" r="r" t="t"/>
              <a:pathLst>
                <a:path extrusionOk="0" h="1309" w="1430">
                  <a:moveTo>
                    <a:pt x="725" y="0"/>
                  </a:moveTo>
                  <a:cubicBezTo>
                    <a:pt x="676" y="0"/>
                    <a:pt x="626" y="5"/>
                    <a:pt x="577" y="16"/>
                  </a:cubicBezTo>
                  <a:cubicBezTo>
                    <a:pt x="226" y="91"/>
                    <a:pt x="1" y="442"/>
                    <a:pt x="76" y="793"/>
                  </a:cubicBezTo>
                  <a:cubicBezTo>
                    <a:pt x="163" y="1098"/>
                    <a:pt x="440" y="1309"/>
                    <a:pt x="742" y="1309"/>
                  </a:cubicBezTo>
                  <a:cubicBezTo>
                    <a:pt x="787" y="1309"/>
                    <a:pt x="832" y="1304"/>
                    <a:pt x="878" y="1294"/>
                  </a:cubicBezTo>
                  <a:cubicBezTo>
                    <a:pt x="1229" y="1194"/>
                    <a:pt x="1429" y="843"/>
                    <a:pt x="1354" y="492"/>
                  </a:cubicBezTo>
                  <a:cubicBezTo>
                    <a:pt x="1289" y="191"/>
                    <a:pt x="1021"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7"/>
            <p:cNvSpPr/>
            <p:nvPr/>
          </p:nvSpPr>
          <p:spPr>
            <a:xfrm>
              <a:off x="1408595" y="4715732"/>
              <a:ext cx="39243" cy="35895"/>
            </a:xfrm>
            <a:custGeom>
              <a:rect b="b" l="l" r="r" t="t"/>
              <a:pathLst>
                <a:path extrusionOk="0" h="1308" w="1430">
                  <a:moveTo>
                    <a:pt x="712" y="1"/>
                  </a:moveTo>
                  <a:cubicBezTo>
                    <a:pt x="668" y="1"/>
                    <a:pt x="623" y="5"/>
                    <a:pt x="577" y="15"/>
                  </a:cubicBezTo>
                  <a:cubicBezTo>
                    <a:pt x="226" y="115"/>
                    <a:pt x="1" y="441"/>
                    <a:pt x="76" y="792"/>
                  </a:cubicBezTo>
                  <a:cubicBezTo>
                    <a:pt x="141" y="1097"/>
                    <a:pt x="416" y="1308"/>
                    <a:pt x="717" y="1308"/>
                  </a:cubicBezTo>
                  <a:cubicBezTo>
                    <a:pt x="762" y="1308"/>
                    <a:pt x="807" y="1303"/>
                    <a:pt x="853" y="1293"/>
                  </a:cubicBezTo>
                  <a:cubicBezTo>
                    <a:pt x="1204" y="1218"/>
                    <a:pt x="1429" y="867"/>
                    <a:pt x="1354" y="516"/>
                  </a:cubicBezTo>
                  <a:cubicBezTo>
                    <a:pt x="1267" y="211"/>
                    <a:pt x="1009"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7"/>
            <p:cNvSpPr/>
            <p:nvPr/>
          </p:nvSpPr>
          <p:spPr>
            <a:xfrm>
              <a:off x="1460187" y="4742571"/>
              <a:ext cx="39243" cy="35895"/>
            </a:xfrm>
            <a:custGeom>
              <a:rect b="b" l="l" r="r" t="t"/>
              <a:pathLst>
                <a:path extrusionOk="0" h="1308" w="1430">
                  <a:moveTo>
                    <a:pt x="713" y="0"/>
                  </a:moveTo>
                  <a:cubicBezTo>
                    <a:pt x="668" y="0"/>
                    <a:pt x="623" y="5"/>
                    <a:pt x="577" y="14"/>
                  </a:cubicBezTo>
                  <a:cubicBezTo>
                    <a:pt x="226" y="115"/>
                    <a:pt x="1" y="466"/>
                    <a:pt x="76" y="791"/>
                  </a:cubicBezTo>
                  <a:cubicBezTo>
                    <a:pt x="141" y="1097"/>
                    <a:pt x="415" y="1307"/>
                    <a:pt x="717" y="1307"/>
                  </a:cubicBezTo>
                  <a:cubicBezTo>
                    <a:pt x="762" y="1307"/>
                    <a:pt x="807" y="1302"/>
                    <a:pt x="853" y="1293"/>
                  </a:cubicBezTo>
                  <a:cubicBezTo>
                    <a:pt x="1204" y="1217"/>
                    <a:pt x="1429" y="867"/>
                    <a:pt x="1354" y="516"/>
                  </a:cubicBezTo>
                  <a:cubicBezTo>
                    <a:pt x="1289" y="210"/>
                    <a:pt x="1014" y="0"/>
                    <a:pt x="71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7"/>
            <p:cNvSpPr/>
            <p:nvPr/>
          </p:nvSpPr>
          <p:spPr>
            <a:xfrm>
              <a:off x="1368721" y="4688234"/>
              <a:ext cx="39215" cy="35922"/>
            </a:xfrm>
            <a:custGeom>
              <a:rect b="b" l="l" r="r" t="t"/>
              <a:pathLst>
                <a:path extrusionOk="0" h="1309" w="1429">
                  <a:moveTo>
                    <a:pt x="712" y="0"/>
                  </a:moveTo>
                  <a:cubicBezTo>
                    <a:pt x="667" y="0"/>
                    <a:pt x="622" y="5"/>
                    <a:pt x="577" y="15"/>
                  </a:cubicBezTo>
                  <a:cubicBezTo>
                    <a:pt x="226" y="115"/>
                    <a:pt x="0" y="466"/>
                    <a:pt x="75" y="817"/>
                  </a:cubicBezTo>
                  <a:cubicBezTo>
                    <a:pt x="140" y="1118"/>
                    <a:pt x="408" y="1308"/>
                    <a:pt x="705" y="1308"/>
                  </a:cubicBezTo>
                  <a:cubicBezTo>
                    <a:pt x="753" y="1308"/>
                    <a:pt x="803" y="1303"/>
                    <a:pt x="852" y="1293"/>
                  </a:cubicBezTo>
                  <a:cubicBezTo>
                    <a:pt x="1203" y="1218"/>
                    <a:pt x="1429" y="867"/>
                    <a:pt x="1354" y="516"/>
                  </a:cubicBezTo>
                  <a:cubicBezTo>
                    <a:pt x="1266" y="210"/>
                    <a:pt x="1008" y="0"/>
                    <a:pt x="712"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7"/>
            <p:cNvSpPr/>
            <p:nvPr/>
          </p:nvSpPr>
          <p:spPr>
            <a:xfrm>
              <a:off x="1437492" y="4668229"/>
              <a:ext cx="39243" cy="35511"/>
            </a:xfrm>
            <a:custGeom>
              <a:rect b="b" l="l" r="r" t="t"/>
              <a:pathLst>
                <a:path extrusionOk="0" h="1294" w="1430">
                  <a:moveTo>
                    <a:pt x="699" y="1"/>
                  </a:moveTo>
                  <a:cubicBezTo>
                    <a:pt x="651" y="1"/>
                    <a:pt x="601" y="6"/>
                    <a:pt x="552" y="17"/>
                  </a:cubicBezTo>
                  <a:cubicBezTo>
                    <a:pt x="201" y="92"/>
                    <a:pt x="0" y="443"/>
                    <a:pt x="76" y="794"/>
                  </a:cubicBezTo>
                  <a:cubicBezTo>
                    <a:pt x="139" y="1088"/>
                    <a:pt x="395" y="1294"/>
                    <a:pt x="683" y="1294"/>
                  </a:cubicBezTo>
                  <a:cubicBezTo>
                    <a:pt x="739" y="1294"/>
                    <a:pt x="796" y="1286"/>
                    <a:pt x="853" y="1270"/>
                  </a:cubicBezTo>
                  <a:cubicBezTo>
                    <a:pt x="1204" y="1195"/>
                    <a:pt x="1429" y="844"/>
                    <a:pt x="1329" y="493"/>
                  </a:cubicBezTo>
                  <a:cubicBezTo>
                    <a:pt x="1264" y="191"/>
                    <a:pt x="996" y="1"/>
                    <a:pt x="69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7"/>
            <p:cNvSpPr/>
            <p:nvPr/>
          </p:nvSpPr>
          <p:spPr>
            <a:xfrm>
              <a:off x="1320560" y="4806484"/>
              <a:ext cx="39243" cy="35511"/>
            </a:xfrm>
            <a:custGeom>
              <a:rect b="b" l="l" r="r" t="t"/>
              <a:pathLst>
                <a:path extrusionOk="0" h="1294" w="1430">
                  <a:moveTo>
                    <a:pt x="700" y="1"/>
                  </a:moveTo>
                  <a:cubicBezTo>
                    <a:pt x="651" y="1"/>
                    <a:pt x="602" y="6"/>
                    <a:pt x="552" y="16"/>
                  </a:cubicBezTo>
                  <a:cubicBezTo>
                    <a:pt x="226" y="91"/>
                    <a:pt x="1" y="442"/>
                    <a:pt x="76" y="793"/>
                  </a:cubicBezTo>
                  <a:cubicBezTo>
                    <a:pt x="139" y="1087"/>
                    <a:pt x="396" y="1293"/>
                    <a:pt x="684" y="1293"/>
                  </a:cubicBezTo>
                  <a:cubicBezTo>
                    <a:pt x="739" y="1293"/>
                    <a:pt x="796" y="1286"/>
                    <a:pt x="853" y="1269"/>
                  </a:cubicBezTo>
                  <a:cubicBezTo>
                    <a:pt x="1204" y="1194"/>
                    <a:pt x="1429" y="843"/>
                    <a:pt x="1354" y="492"/>
                  </a:cubicBezTo>
                  <a:cubicBezTo>
                    <a:pt x="1268" y="191"/>
                    <a:pt x="997" y="1"/>
                    <a:pt x="7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7"/>
            <p:cNvSpPr/>
            <p:nvPr/>
          </p:nvSpPr>
          <p:spPr>
            <a:xfrm>
              <a:off x="1235982" y="4765952"/>
              <a:ext cx="39215" cy="35922"/>
            </a:xfrm>
            <a:custGeom>
              <a:rect b="b" l="l" r="r" t="t"/>
              <a:pathLst>
                <a:path extrusionOk="0" h="1309" w="1429">
                  <a:moveTo>
                    <a:pt x="688" y="0"/>
                  </a:moveTo>
                  <a:cubicBezTo>
                    <a:pt x="643" y="0"/>
                    <a:pt x="597" y="5"/>
                    <a:pt x="551" y="15"/>
                  </a:cubicBezTo>
                  <a:cubicBezTo>
                    <a:pt x="201" y="115"/>
                    <a:pt x="0" y="466"/>
                    <a:pt x="75" y="817"/>
                  </a:cubicBezTo>
                  <a:cubicBezTo>
                    <a:pt x="140" y="1118"/>
                    <a:pt x="408" y="1309"/>
                    <a:pt x="705" y="1309"/>
                  </a:cubicBezTo>
                  <a:cubicBezTo>
                    <a:pt x="753" y="1309"/>
                    <a:pt x="803" y="1303"/>
                    <a:pt x="852" y="1293"/>
                  </a:cubicBezTo>
                  <a:cubicBezTo>
                    <a:pt x="1203" y="1218"/>
                    <a:pt x="1429" y="867"/>
                    <a:pt x="1353" y="516"/>
                  </a:cubicBezTo>
                  <a:cubicBezTo>
                    <a:pt x="1266" y="211"/>
                    <a:pt x="989" y="0"/>
                    <a:pt x="688"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7"/>
            <p:cNvSpPr/>
            <p:nvPr/>
          </p:nvSpPr>
          <p:spPr>
            <a:xfrm>
              <a:off x="1440922" y="4813372"/>
              <a:ext cx="39243" cy="35483"/>
            </a:xfrm>
            <a:custGeom>
              <a:rect b="b" l="l" r="r" t="t"/>
              <a:pathLst>
                <a:path extrusionOk="0" h="1293" w="1430">
                  <a:moveTo>
                    <a:pt x="716" y="0"/>
                  </a:moveTo>
                  <a:cubicBezTo>
                    <a:pt x="670" y="0"/>
                    <a:pt x="623" y="5"/>
                    <a:pt x="577" y="16"/>
                  </a:cubicBezTo>
                  <a:cubicBezTo>
                    <a:pt x="226" y="91"/>
                    <a:pt x="1" y="442"/>
                    <a:pt x="76" y="793"/>
                  </a:cubicBezTo>
                  <a:cubicBezTo>
                    <a:pt x="139" y="1087"/>
                    <a:pt x="396" y="1293"/>
                    <a:pt x="684" y="1293"/>
                  </a:cubicBezTo>
                  <a:cubicBezTo>
                    <a:pt x="739" y="1293"/>
                    <a:pt x="796" y="1285"/>
                    <a:pt x="853" y="1269"/>
                  </a:cubicBezTo>
                  <a:cubicBezTo>
                    <a:pt x="1204" y="1194"/>
                    <a:pt x="1429" y="843"/>
                    <a:pt x="1354" y="492"/>
                  </a:cubicBezTo>
                  <a:cubicBezTo>
                    <a:pt x="1268" y="191"/>
                    <a:pt x="997" y="0"/>
                    <a:pt x="71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7"/>
            <p:cNvSpPr/>
            <p:nvPr/>
          </p:nvSpPr>
          <p:spPr>
            <a:xfrm>
              <a:off x="1319874" y="4696467"/>
              <a:ext cx="39243" cy="35895"/>
            </a:xfrm>
            <a:custGeom>
              <a:rect b="b" l="l" r="r" t="t"/>
              <a:pathLst>
                <a:path extrusionOk="0" h="1308" w="1430">
                  <a:moveTo>
                    <a:pt x="713" y="1"/>
                  </a:moveTo>
                  <a:cubicBezTo>
                    <a:pt x="668" y="1"/>
                    <a:pt x="623" y="5"/>
                    <a:pt x="577" y="15"/>
                  </a:cubicBezTo>
                  <a:cubicBezTo>
                    <a:pt x="226" y="90"/>
                    <a:pt x="1" y="441"/>
                    <a:pt x="101" y="792"/>
                  </a:cubicBezTo>
                  <a:cubicBezTo>
                    <a:pt x="166" y="1097"/>
                    <a:pt x="441" y="1308"/>
                    <a:pt x="742" y="1308"/>
                  </a:cubicBezTo>
                  <a:cubicBezTo>
                    <a:pt x="787" y="1308"/>
                    <a:pt x="832" y="1303"/>
                    <a:pt x="878" y="1293"/>
                  </a:cubicBezTo>
                  <a:cubicBezTo>
                    <a:pt x="1229" y="1218"/>
                    <a:pt x="1429" y="867"/>
                    <a:pt x="1354" y="517"/>
                  </a:cubicBezTo>
                  <a:cubicBezTo>
                    <a:pt x="1289" y="211"/>
                    <a:pt x="1015" y="1"/>
                    <a:pt x="713"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7"/>
            <p:cNvSpPr/>
            <p:nvPr/>
          </p:nvSpPr>
          <p:spPr>
            <a:xfrm>
              <a:off x="1357717" y="4640759"/>
              <a:ext cx="39215" cy="35895"/>
            </a:xfrm>
            <a:custGeom>
              <a:rect b="b" l="l" r="r" t="t"/>
              <a:pathLst>
                <a:path extrusionOk="0" h="1308" w="1429">
                  <a:moveTo>
                    <a:pt x="712" y="1"/>
                  </a:moveTo>
                  <a:cubicBezTo>
                    <a:pt x="667" y="1"/>
                    <a:pt x="622" y="5"/>
                    <a:pt x="577" y="15"/>
                  </a:cubicBezTo>
                  <a:cubicBezTo>
                    <a:pt x="226" y="90"/>
                    <a:pt x="0" y="441"/>
                    <a:pt x="75" y="792"/>
                  </a:cubicBezTo>
                  <a:cubicBezTo>
                    <a:pt x="141" y="1097"/>
                    <a:pt x="415" y="1308"/>
                    <a:pt x="716" y="1308"/>
                  </a:cubicBezTo>
                  <a:cubicBezTo>
                    <a:pt x="761" y="1308"/>
                    <a:pt x="807" y="1303"/>
                    <a:pt x="852" y="1293"/>
                  </a:cubicBezTo>
                  <a:cubicBezTo>
                    <a:pt x="1203" y="1193"/>
                    <a:pt x="1429" y="842"/>
                    <a:pt x="1354" y="516"/>
                  </a:cubicBezTo>
                  <a:cubicBezTo>
                    <a:pt x="1266" y="211"/>
                    <a:pt x="1008" y="1"/>
                    <a:pt x="712"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7"/>
            <p:cNvSpPr/>
            <p:nvPr/>
          </p:nvSpPr>
          <p:spPr>
            <a:xfrm>
              <a:off x="1385900" y="4755359"/>
              <a:ext cx="39243" cy="35511"/>
            </a:xfrm>
            <a:custGeom>
              <a:rect b="b" l="l" r="r" t="t"/>
              <a:pathLst>
                <a:path extrusionOk="0" h="1294" w="1430">
                  <a:moveTo>
                    <a:pt x="721" y="1"/>
                  </a:moveTo>
                  <a:cubicBezTo>
                    <a:pt x="666" y="1"/>
                    <a:pt x="609" y="8"/>
                    <a:pt x="552" y="25"/>
                  </a:cubicBezTo>
                  <a:cubicBezTo>
                    <a:pt x="201" y="100"/>
                    <a:pt x="1" y="451"/>
                    <a:pt x="76" y="802"/>
                  </a:cubicBezTo>
                  <a:cubicBezTo>
                    <a:pt x="141" y="1103"/>
                    <a:pt x="409" y="1294"/>
                    <a:pt x="705" y="1294"/>
                  </a:cubicBezTo>
                  <a:cubicBezTo>
                    <a:pt x="754" y="1294"/>
                    <a:pt x="803" y="1288"/>
                    <a:pt x="853" y="1278"/>
                  </a:cubicBezTo>
                  <a:cubicBezTo>
                    <a:pt x="1204" y="1203"/>
                    <a:pt x="1429" y="852"/>
                    <a:pt x="1329" y="501"/>
                  </a:cubicBezTo>
                  <a:cubicBezTo>
                    <a:pt x="1266" y="207"/>
                    <a:pt x="1009" y="1"/>
                    <a:pt x="72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6" name="Google Shape;276;p7"/>
          <p:cNvSpPr/>
          <p:nvPr/>
        </p:nvSpPr>
        <p:spPr>
          <a:xfrm>
            <a:off x="8600033" y="1593187"/>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77" name="Google Shape;277;p7"/>
          <p:cNvPicPr preferRelativeResize="0"/>
          <p:nvPr/>
        </p:nvPicPr>
        <p:blipFill rotWithShape="1">
          <a:blip r:embed="rId2">
            <a:alphaModFix/>
          </a:blip>
          <a:srcRect b="0" l="0" r="0" t="0"/>
          <a:stretch/>
        </p:blipFill>
        <p:spPr>
          <a:xfrm>
            <a:off x="713100" y="745097"/>
            <a:ext cx="1058950" cy="1058950"/>
          </a:xfrm>
          <a:prstGeom prst="rect">
            <a:avLst/>
          </a:prstGeom>
          <a:noFill/>
          <a:ln>
            <a:noFill/>
          </a:ln>
        </p:spPr>
      </p:pic>
      <p:pic>
        <p:nvPicPr>
          <p:cNvPr id="278" name="Google Shape;278;p7"/>
          <p:cNvPicPr preferRelativeResize="0"/>
          <p:nvPr/>
        </p:nvPicPr>
        <p:blipFill rotWithShape="1">
          <a:blip r:embed="rId2">
            <a:alphaModFix/>
          </a:blip>
          <a:srcRect b="0" l="0" r="0" t="0"/>
          <a:stretch/>
        </p:blipFill>
        <p:spPr>
          <a:xfrm>
            <a:off x="7510078" y="1124172"/>
            <a:ext cx="1058950" cy="1058950"/>
          </a:xfrm>
          <a:prstGeom prst="rect">
            <a:avLst/>
          </a:prstGeom>
          <a:noFill/>
          <a:ln>
            <a:noFill/>
          </a:ln>
        </p:spPr>
      </p:pic>
      <p:sp>
        <p:nvSpPr>
          <p:cNvPr id="279" name="Google Shape;279;p7"/>
          <p:cNvSpPr txBox="1"/>
          <p:nvPr>
            <p:ph type="title"/>
          </p:nvPr>
        </p:nvSpPr>
        <p:spPr>
          <a:xfrm>
            <a:off x="2088300" y="1897277"/>
            <a:ext cx="4967400" cy="929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80" name="Google Shape;280;p7"/>
          <p:cNvSpPr txBox="1"/>
          <p:nvPr>
            <p:ph idx="1" type="subTitle"/>
          </p:nvPr>
        </p:nvSpPr>
        <p:spPr>
          <a:xfrm>
            <a:off x="2088300" y="2826927"/>
            <a:ext cx="4967400" cy="1343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1" name="Shape 281"/>
        <p:cNvGrpSpPr/>
        <p:nvPr/>
      </p:nvGrpSpPr>
      <p:grpSpPr>
        <a:xfrm>
          <a:off x="0" y="0"/>
          <a:ext cx="0" cy="0"/>
          <a:chOff x="0" y="0"/>
          <a:chExt cx="0" cy="0"/>
        </a:xfrm>
      </p:grpSpPr>
      <p:grpSp>
        <p:nvGrpSpPr>
          <p:cNvPr id="282" name="Google Shape;282;p8"/>
          <p:cNvGrpSpPr/>
          <p:nvPr/>
        </p:nvGrpSpPr>
        <p:grpSpPr>
          <a:xfrm flipH="1" rot="-6766816">
            <a:off x="8063371" y="-193637"/>
            <a:ext cx="1505023" cy="1750032"/>
            <a:chOff x="-487512" y="4053513"/>
            <a:chExt cx="1170400" cy="1360975"/>
          </a:xfrm>
        </p:grpSpPr>
        <p:sp>
          <p:nvSpPr>
            <p:cNvPr id="283" name="Google Shape;283;p8"/>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8"/>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85" name="Google Shape;285;p8"/>
          <p:cNvSpPr/>
          <p:nvPr/>
        </p:nvSpPr>
        <p:spPr>
          <a:xfrm rot="-1362706">
            <a:off x="6566008" y="4190044"/>
            <a:ext cx="1785752" cy="1421907"/>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8"/>
          <p:cNvSpPr/>
          <p:nvPr/>
        </p:nvSpPr>
        <p:spPr>
          <a:xfrm flipH="1" rot="10800000">
            <a:off x="7481515" y="3836187"/>
            <a:ext cx="1298304" cy="1382888"/>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8"/>
          <p:cNvSpPr/>
          <p:nvPr/>
        </p:nvSpPr>
        <p:spPr>
          <a:xfrm>
            <a:off x="-517132" y="0"/>
            <a:ext cx="1341898" cy="1429321"/>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8"/>
          <p:cNvSpPr/>
          <p:nvPr/>
        </p:nvSpPr>
        <p:spPr>
          <a:xfrm flipH="1" rot="-9143454">
            <a:off x="-585492" y="-525878"/>
            <a:ext cx="1795081" cy="1429335"/>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8"/>
          <p:cNvSpPr txBox="1"/>
          <p:nvPr>
            <p:ph idx="1" type="body"/>
          </p:nvPr>
        </p:nvSpPr>
        <p:spPr>
          <a:xfrm>
            <a:off x="720000" y="1925550"/>
            <a:ext cx="3620100" cy="2616600"/>
          </a:xfrm>
          <a:prstGeom prst="rect">
            <a:avLst/>
          </a:prstGeom>
          <a:noFill/>
          <a:ln>
            <a:noFill/>
          </a:ln>
        </p:spPr>
        <p:txBody>
          <a:bodyPr anchorCtr="0" anchor="ctr" bIns="91425" lIns="91425" spcFirstLastPara="1" rIns="91425" wrap="square" tIns="91425">
            <a:noAutofit/>
          </a:bodyPr>
          <a:lstStyle>
            <a:lvl1pPr indent="-317500" lvl="0" marL="457200" algn="l">
              <a:lnSpc>
                <a:spcPct val="100000"/>
              </a:lnSpc>
              <a:spcBef>
                <a:spcPts val="0"/>
              </a:spcBef>
              <a:spcAft>
                <a:spcPts val="0"/>
              </a:spcAft>
              <a:buSzPts val="1400"/>
              <a:buAutoNum type="arabicPeriod"/>
              <a:defRPr/>
            </a:lvl1pPr>
            <a:lvl2pPr indent="-317500" lvl="1" marL="914400" algn="l">
              <a:lnSpc>
                <a:spcPct val="115000"/>
              </a:lnSpc>
              <a:spcBef>
                <a:spcPts val="0"/>
              </a:spcBef>
              <a:spcAft>
                <a:spcPts val="0"/>
              </a:spcAft>
              <a:buSzPts val="1400"/>
              <a:buAutoNum type="alphaLcPeriod"/>
              <a:defRPr/>
            </a:lvl2pPr>
            <a:lvl3pPr indent="-317500" lvl="2" marL="1371600" algn="l">
              <a:lnSpc>
                <a:spcPct val="115000"/>
              </a:lnSpc>
              <a:spcBef>
                <a:spcPts val="1600"/>
              </a:spcBef>
              <a:spcAft>
                <a:spcPts val="0"/>
              </a:spcAft>
              <a:buSzPts val="1400"/>
              <a:buAutoNum type="romanLcPeriod"/>
              <a:defRPr/>
            </a:lvl3pPr>
            <a:lvl4pPr indent="-317500" lvl="3" marL="1828800" algn="l">
              <a:lnSpc>
                <a:spcPct val="115000"/>
              </a:lnSpc>
              <a:spcBef>
                <a:spcPts val="1600"/>
              </a:spcBef>
              <a:spcAft>
                <a:spcPts val="0"/>
              </a:spcAft>
              <a:buSzPts val="1400"/>
              <a:buAutoNum type="arabicPeriod"/>
              <a:defRPr/>
            </a:lvl4pPr>
            <a:lvl5pPr indent="-317500" lvl="4" marL="2286000" algn="l">
              <a:lnSpc>
                <a:spcPct val="115000"/>
              </a:lnSpc>
              <a:spcBef>
                <a:spcPts val="1600"/>
              </a:spcBef>
              <a:spcAft>
                <a:spcPts val="0"/>
              </a:spcAft>
              <a:buSzPts val="1400"/>
              <a:buAutoNum type="alphaLcPeriod"/>
              <a:defRPr/>
            </a:lvl5pPr>
            <a:lvl6pPr indent="-317500" lvl="5" marL="2743200" algn="l">
              <a:lnSpc>
                <a:spcPct val="115000"/>
              </a:lnSpc>
              <a:spcBef>
                <a:spcPts val="1600"/>
              </a:spcBef>
              <a:spcAft>
                <a:spcPts val="0"/>
              </a:spcAft>
              <a:buSzPts val="1400"/>
              <a:buAutoNum type="romanLcPeriod"/>
              <a:defRPr/>
            </a:lvl6pPr>
            <a:lvl7pPr indent="-317500" lvl="6" marL="3200400" algn="l">
              <a:lnSpc>
                <a:spcPct val="115000"/>
              </a:lnSpc>
              <a:spcBef>
                <a:spcPts val="1600"/>
              </a:spcBef>
              <a:spcAft>
                <a:spcPts val="0"/>
              </a:spcAft>
              <a:buSzPts val="1400"/>
              <a:buAutoNum type="arabicPeriod"/>
              <a:defRPr/>
            </a:lvl7pPr>
            <a:lvl8pPr indent="-317500" lvl="7" marL="3657600" algn="l">
              <a:lnSpc>
                <a:spcPct val="115000"/>
              </a:lnSpc>
              <a:spcBef>
                <a:spcPts val="1600"/>
              </a:spcBef>
              <a:spcAft>
                <a:spcPts val="0"/>
              </a:spcAft>
              <a:buSzPts val="1400"/>
              <a:buAutoNum type="alphaLcPeriod"/>
              <a:defRPr/>
            </a:lvl8pPr>
            <a:lvl9pPr indent="-317500" lvl="8" marL="4114800" algn="l">
              <a:lnSpc>
                <a:spcPct val="115000"/>
              </a:lnSpc>
              <a:spcBef>
                <a:spcPts val="1600"/>
              </a:spcBef>
              <a:spcAft>
                <a:spcPts val="1600"/>
              </a:spcAft>
              <a:buSzPts val="1400"/>
              <a:buAutoNum type="romanLcPeriod"/>
              <a:defRPr/>
            </a:lvl9pPr>
          </a:lstStyle>
          <a:p/>
        </p:txBody>
      </p:sp>
      <p:sp>
        <p:nvSpPr>
          <p:cNvPr id="290" name="Google Shape;290;p8"/>
          <p:cNvSpPr txBox="1"/>
          <p:nvPr>
            <p:ph type="title"/>
          </p:nvPr>
        </p:nvSpPr>
        <p:spPr>
          <a:xfrm>
            <a:off x="720000" y="601338"/>
            <a:ext cx="3620100" cy="12003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1" name="Shape 291"/>
        <p:cNvGrpSpPr/>
        <p:nvPr/>
      </p:nvGrpSpPr>
      <p:grpSpPr>
        <a:xfrm>
          <a:off x="0" y="0"/>
          <a:ext cx="0" cy="0"/>
          <a:chOff x="0" y="0"/>
          <a:chExt cx="0" cy="0"/>
        </a:xfrm>
      </p:grpSpPr>
      <p:grpSp>
        <p:nvGrpSpPr>
          <p:cNvPr id="292" name="Google Shape;292;p9"/>
          <p:cNvGrpSpPr/>
          <p:nvPr/>
        </p:nvGrpSpPr>
        <p:grpSpPr>
          <a:xfrm>
            <a:off x="-194130" y="501584"/>
            <a:ext cx="683537" cy="830466"/>
            <a:chOff x="1440625" y="2426250"/>
            <a:chExt cx="973700" cy="1183000"/>
          </a:xfrm>
        </p:grpSpPr>
        <p:sp>
          <p:nvSpPr>
            <p:cNvPr id="293" name="Google Shape;293;p9"/>
            <p:cNvSpPr/>
            <p:nvPr/>
          </p:nvSpPr>
          <p:spPr>
            <a:xfrm>
              <a:off x="1601650" y="2557950"/>
              <a:ext cx="743125" cy="908675"/>
            </a:xfrm>
            <a:custGeom>
              <a:rect b="b" l="l" r="r" t="t"/>
              <a:pathLst>
                <a:path extrusionOk="0" h="36347" w="29725">
                  <a:moveTo>
                    <a:pt x="6466" y="10867"/>
                  </a:moveTo>
                  <a:cubicBezTo>
                    <a:pt x="6491" y="10892"/>
                    <a:pt x="6491" y="10917"/>
                    <a:pt x="6491" y="10942"/>
                  </a:cubicBezTo>
                  <a:cubicBezTo>
                    <a:pt x="6341" y="11518"/>
                    <a:pt x="6216" y="12095"/>
                    <a:pt x="6141" y="12696"/>
                  </a:cubicBezTo>
                  <a:cubicBezTo>
                    <a:pt x="6216" y="12070"/>
                    <a:pt x="6341" y="11443"/>
                    <a:pt x="6466" y="10867"/>
                  </a:cubicBezTo>
                  <a:close/>
                  <a:moveTo>
                    <a:pt x="11078" y="12170"/>
                  </a:moveTo>
                  <a:lnTo>
                    <a:pt x="11078" y="12170"/>
                  </a:lnTo>
                  <a:cubicBezTo>
                    <a:pt x="11153" y="12295"/>
                    <a:pt x="11228" y="12446"/>
                    <a:pt x="11304" y="12571"/>
                  </a:cubicBezTo>
                  <a:cubicBezTo>
                    <a:pt x="11228" y="12596"/>
                    <a:pt x="11178" y="12646"/>
                    <a:pt x="11103" y="12696"/>
                  </a:cubicBezTo>
                  <a:cubicBezTo>
                    <a:pt x="11103" y="12521"/>
                    <a:pt x="11078" y="12345"/>
                    <a:pt x="11078" y="12170"/>
                  </a:cubicBezTo>
                  <a:close/>
                  <a:moveTo>
                    <a:pt x="8782" y="0"/>
                  </a:moveTo>
                  <a:cubicBezTo>
                    <a:pt x="8615" y="0"/>
                    <a:pt x="8450" y="54"/>
                    <a:pt x="8321" y="140"/>
                  </a:cubicBezTo>
                  <a:cubicBezTo>
                    <a:pt x="8121" y="165"/>
                    <a:pt x="7945" y="265"/>
                    <a:pt x="7820" y="416"/>
                  </a:cubicBezTo>
                  <a:cubicBezTo>
                    <a:pt x="1805" y="8035"/>
                    <a:pt x="0" y="18812"/>
                    <a:pt x="5238" y="27333"/>
                  </a:cubicBezTo>
                  <a:cubicBezTo>
                    <a:pt x="8680" y="32913"/>
                    <a:pt x="14799" y="36347"/>
                    <a:pt x="21060" y="36347"/>
                  </a:cubicBezTo>
                  <a:cubicBezTo>
                    <a:pt x="23826" y="36347"/>
                    <a:pt x="26620" y="35677"/>
                    <a:pt x="29223" y="34225"/>
                  </a:cubicBezTo>
                  <a:cubicBezTo>
                    <a:pt x="29549" y="34025"/>
                    <a:pt x="29725" y="33574"/>
                    <a:pt x="29524" y="33223"/>
                  </a:cubicBezTo>
                  <a:cubicBezTo>
                    <a:pt x="22807" y="22270"/>
                    <a:pt x="16141" y="11268"/>
                    <a:pt x="9374" y="340"/>
                  </a:cubicBezTo>
                  <a:cubicBezTo>
                    <a:pt x="9230" y="96"/>
                    <a:pt x="9005" y="0"/>
                    <a:pt x="8782"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9"/>
            <p:cNvSpPr/>
            <p:nvPr/>
          </p:nvSpPr>
          <p:spPr>
            <a:xfrm>
              <a:off x="1440625" y="2426250"/>
              <a:ext cx="973700" cy="1183000"/>
            </a:xfrm>
            <a:custGeom>
              <a:rect b="b" l="l" r="r" t="t"/>
              <a:pathLst>
                <a:path extrusionOk="0" h="47320" w="38948">
                  <a:moveTo>
                    <a:pt x="14687" y="42050"/>
                  </a:moveTo>
                  <a:cubicBezTo>
                    <a:pt x="15364" y="42651"/>
                    <a:pt x="16090" y="43177"/>
                    <a:pt x="16867" y="43679"/>
                  </a:cubicBezTo>
                  <a:cubicBezTo>
                    <a:pt x="16015" y="43278"/>
                    <a:pt x="15213" y="42802"/>
                    <a:pt x="14436" y="42275"/>
                  </a:cubicBezTo>
                  <a:cubicBezTo>
                    <a:pt x="14536" y="42225"/>
                    <a:pt x="14612" y="42150"/>
                    <a:pt x="14687" y="42050"/>
                  </a:cubicBezTo>
                  <a:close/>
                  <a:moveTo>
                    <a:pt x="12027" y="1"/>
                  </a:moveTo>
                  <a:cubicBezTo>
                    <a:pt x="11830" y="1"/>
                    <a:pt x="11629" y="69"/>
                    <a:pt x="11504" y="195"/>
                  </a:cubicBezTo>
                  <a:cubicBezTo>
                    <a:pt x="3985" y="7237"/>
                    <a:pt x="0" y="18215"/>
                    <a:pt x="3358" y="28240"/>
                  </a:cubicBezTo>
                  <a:cubicBezTo>
                    <a:pt x="5113" y="33403"/>
                    <a:pt x="7895" y="38892"/>
                    <a:pt x="12156" y="42401"/>
                  </a:cubicBezTo>
                  <a:cubicBezTo>
                    <a:pt x="16145" y="45665"/>
                    <a:pt x="21255" y="47319"/>
                    <a:pt x="26381" y="47319"/>
                  </a:cubicBezTo>
                  <a:cubicBezTo>
                    <a:pt x="26568" y="47319"/>
                    <a:pt x="26755" y="47317"/>
                    <a:pt x="26943" y="47313"/>
                  </a:cubicBezTo>
                  <a:cubicBezTo>
                    <a:pt x="30151" y="47263"/>
                    <a:pt x="33309" y="46586"/>
                    <a:pt x="36291" y="45433"/>
                  </a:cubicBezTo>
                  <a:cubicBezTo>
                    <a:pt x="37193" y="45107"/>
                    <a:pt x="38672" y="44731"/>
                    <a:pt x="38822" y="43553"/>
                  </a:cubicBezTo>
                  <a:cubicBezTo>
                    <a:pt x="38948" y="42451"/>
                    <a:pt x="37770" y="41022"/>
                    <a:pt x="37268" y="40095"/>
                  </a:cubicBezTo>
                  <a:cubicBezTo>
                    <a:pt x="37142" y="39842"/>
                    <a:pt x="36920" y="39730"/>
                    <a:pt x="36684" y="39730"/>
                  </a:cubicBezTo>
                  <a:cubicBezTo>
                    <a:pt x="36499" y="39730"/>
                    <a:pt x="36306" y="39798"/>
                    <a:pt x="36141" y="39919"/>
                  </a:cubicBezTo>
                  <a:cubicBezTo>
                    <a:pt x="33266" y="42006"/>
                    <a:pt x="30115" y="42924"/>
                    <a:pt x="26983" y="42924"/>
                  </a:cubicBezTo>
                  <a:cubicBezTo>
                    <a:pt x="19658" y="42924"/>
                    <a:pt x="12441" y="37902"/>
                    <a:pt x="9123" y="31072"/>
                  </a:cubicBezTo>
                  <a:cubicBezTo>
                    <a:pt x="4587" y="21699"/>
                    <a:pt x="7369" y="11047"/>
                    <a:pt x="14261" y="3653"/>
                  </a:cubicBezTo>
                  <a:cubicBezTo>
                    <a:pt x="14536" y="3353"/>
                    <a:pt x="14436" y="3002"/>
                    <a:pt x="14211" y="2801"/>
                  </a:cubicBezTo>
                  <a:cubicBezTo>
                    <a:pt x="14236" y="2626"/>
                    <a:pt x="14186" y="2425"/>
                    <a:pt x="14060" y="2250"/>
                  </a:cubicBezTo>
                  <a:cubicBezTo>
                    <a:pt x="13559" y="1573"/>
                    <a:pt x="13033" y="897"/>
                    <a:pt x="12531" y="220"/>
                  </a:cubicBezTo>
                  <a:cubicBezTo>
                    <a:pt x="12419" y="69"/>
                    <a:pt x="12224" y="1"/>
                    <a:pt x="1202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9"/>
            <p:cNvSpPr/>
            <p:nvPr/>
          </p:nvSpPr>
          <p:spPr>
            <a:xfrm>
              <a:off x="1563425" y="2509300"/>
              <a:ext cx="817075" cy="1021050"/>
            </a:xfrm>
            <a:custGeom>
              <a:rect b="b" l="l" r="r" t="t"/>
              <a:pathLst>
                <a:path extrusionOk="0" h="40842" w="32683">
                  <a:moveTo>
                    <a:pt x="13535" y="37299"/>
                  </a:moveTo>
                  <a:lnTo>
                    <a:pt x="13535" y="37299"/>
                  </a:lnTo>
                  <a:cubicBezTo>
                    <a:pt x="14111" y="37600"/>
                    <a:pt x="14737" y="37850"/>
                    <a:pt x="15339" y="38076"/>
                  </a:cubicBezTo>
                  <a:cubicBezTo>
                    <a:pt x="15339" y="38076"/>
                    <a:pt x="15339" y="38101"/>
                    <a:pt x="15339" y="38126"/>
                  </a:cubicBezTo>
                  <a:cubicBezTo>
                    <a:pt x="14712" y="37876"/>
                    <a:pt x="14111" y="37600"/>
                    <a:pt x="13535" y="37299"/>
                  </a:cubicBezTo>
                  <a:close/>
                  <a:moveTo>
                    <a:pt x="23960" y="39254"/>
                  </a:moveTo>
                  <a:lnTo>
                    <a:pt x="23960" y="39254"/>
                  </a:lnTo>
                  <a:cubicBezTo>
                    <a:pt x="23434" y="39304"/>
                    <a:pt x="22908" y="39354"/>
                    <a:pt x="22381" y="39354"/>
                  </a:cubicBezTo>
                  <a:cubicBezTo>
                    <a:pt x="22908" y="39329"/>
                    <a:pt x="23434" y="39304"/>
                    <a:pt x="23960" y="39254"/>
                  </a:cubicBezTo>
                  <a:close/>
                  <a:moveTo>
                    <a:pt x="9865" y="1"/>
                  </a:moveTo>
                  <a:cubicBezTo>
                    <a:pt x="9648" y="1"/>
                    <a:pt x="9444" y="148"/>
                    <a:pt x="9399" y="357"/>
                  </a:cubicBezTo>
                  <a:cubicBezTo>
                    <a:pt x="9374" y="382"/>
                    <a:pt x="9374" y="382"/>
                    <a:pt x="9349" y="407"/>
                  </a:cubicBezTo>
                  <a:cubicBezTo>
                    <a:pt x="9324" y="407"/>
                    <a:pt x="9299" y="432"/>
                    <a:pt x="9249" y="457"/>
                  </a:cubicBezTo>
                  <a:cubicBezTo>
                    <a:pt x="0" y="7149"/>
                    <a:pt x="50" y="21685"/>
                    <a:pt x="5013" y="30883"/>
                  </a:cubicBezTo>
                  <a:cubicBezTo>
                    <a:pt x="8489" y="37292"/>
                    <a:pt x="15139" y="40842"/>
                    <a:pt x="21936" y="40842"/>
                  </a:cubicBezTo>
                  <a:cubicBezTo>
                    <a:pt x="25479" y="40842"/>
                    <a:pt x="29062" y="39877"/>
                    <a:pt x="32256" y="37850"/>
                  </a:cubicBezTo>
                  <a:cubicBezTo>
                    <a:pt x="32682" y="37575"/>
                    <a:pt x="32682" y="37073"/>
                    <a:pt x="32457" y="36748"/>
                  </a:cubicBezTo>
                  <a:cubicBezTo>
                    <a:pt x="32432" y="36622"/>
                    <a:pt x="32381" y="36522"/>
                    <a:pt x="32256" y="36422"/>
                  </a:cubicBezTo>
                  <a:cubicBezTo>
                    <a:pt x="31880" y="36046"/>
                    <a:pt x="31479" y="35670"/>
                    <a:pt x="31078" y="35294"/>
                  </a:cubicBezTo>
                  <a:cubicBezTo>
                    <a:pt x="30928" y="35160"/>
                    <a:pt x="30711" y="35060"/>
                    <a:pt x="30501" y="35060"/>
                  </a:cubicBezTo>
                  <a:cubicBezTo>
                    <a:pt x="30396" y="35060"/>
                    <a:pt x="30293" y="35085"/>
                    <a:pt x="30201" y="35144"/>
                  </a:cubicBezTo>
                  <a:cubicBezTo>
                    <a:pt x="27458" y="36899"/>
                    <a:pt x="24482" y="37701"/>
                    <a:pt x="21551" y="37701"/>
                  </a:cubicBezTo>
                  <a:cubicBezTo>
                    <a:pt x="14733" y="37701"/>
                    <a:pt x="8161" y="33363"/>
                    <a:pt x="5339" y="26597"/>
                  </a:cubicBezTo>
                  <a:cubicBezTo>
                    <a:pt x="3359" y="21860"/>
                    <a:pt x="3509" y="16522"/>
                    <a:pt x="5339" y="11760"/>
                  </a:cubicBezTo>
                  <a:cubicBezTo>
                    <a:pt x="6216" y="9454"/>
                    <a:pt x="7494" y="7499"/>
                    <a:pt x="8948" y="5570"/>
                  </a:cubicBezTo>
                  <a:cubicBezTo>
                    <a:pt x="9925" y="4893"/>
                    <a:pt x="10827" y="4066"/>
                    <a:pt x="11680" y="3264"/>
                  </a:cubicBezTo>
                  <a:cubicBezTo>
                    <a:pt x="11830" y="3088"/>
                    <a:pt x="11955" y="2737"/>
                    <a:pt x="11780" y="2512"/>
                  </a:cubicBezTo>
                  <a:cubicBezTo>
                    <a:pt x="11254" y="1785"/>
                    <a:pt x="10777" y="1008"/>
                    <a:pt x="10276" y="231"/>
                  </a:cubicBezTo>
                  <a:cubicBezTo>
                    <a:pt x="10165" y="69"/>
                    <a:pt x="10012" y="1"/>
                    <a:pt x="9865"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9"/>
            <p:cNvSpPr/>
            <p:nvPr/>
          </p:nvSpPr>
          <p:spPr>
            <a:xfrm>
              <a:off x="1806525" y="2785800"/>
              <a:ext cx="70200" cy="40900"/>
            </a:xfrm>
            <a:custGeom>
              <a:rect b="b" l="l" r="r" t="t"/>
              <a:pathLst>
                <a:path extrusionOk="0" h="1636" w="2808">
                  <a:moveTo>
                    <a:pt x="1041" y="1"/>
                  </a:moveTo>
                  <a:cubicBezTo>
                    <a:pt x="766" y="1"/>
                    <a:pt x="513" y="95"/>
                    <a:pt x="327" y="324"/>
                  </a:cubicBezTo>
                  <a:cubicBezTo>
                    <a:pt x="1" y="750"/>
                    <a:pt x="402" y="1176"/>
                    <a:pt x="803" y="1377"/>
                  </a:cubicBezTo>
                  <a:cubicBezTo>
                    <a:pt x="1120" y="1551"/>
                    <a:pt x="1468" y="1636"/>
                    <a:pt x="1820" y="1636"/>
                  </a:cubicBezTo>
                  <a:cubicBezTo>
                    <a:pt x="2024" y="1636"/>
                    <a:pt x="2230" y="1607"/>
                    <a:pt x="2432" y="1552"/>
                  </a:cubicBezTo>
                  <a:cubicBezTo>
                    <a:pt x="2507" y="1527"/>
                    <a:pt x="2582" y="1477"/>
                    <a:pt x="2632" y="1377"/>
                  </a:cubicBezTo>
                  <a:cubicBezTo>
                    <a:pt x="2733" y="1352"/>
                    <a:pt x="2808" y="1251"/>
                    <a:pt x="2758" y="1126"/>
                  </a:cubicBezTo>
                  <a:cubicBezTo>
                    <a:pt x="2543" y="589"/>
                    <a:pt x="1727" y="1"/>
                    <a:pt x="104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9"/>
            <p:cNvSpPr/>
            <p:nvPr/>
          </p:nvSpPr>
          <p:spPr>
            <a:xfrm>
              <a:off x="1797125" y="2997725"/>
              <a:ext cx="78975" cy="37150"/>
            </a:xfrm>
            <a:custGeom>
              <a:rect b="b" l="l" r="r" t="t"/>
              <a:pathLst>
                <a:path extrusionOk="0" h="1486" w="3159">
                  <a:moveTo>
                    <a:pt x="1702" y="0"/>
                  </a:moveTo>
                  <a:cubicBezTo>
                    <a:pt x="1094" y="0"/>
                    <a:pt x="490" y="298"/>
                    <a:pt x="126" y="845"/>
                  </a:cubicBezTo>
                  <a:cubicBezTo>
                    <a:pt x="1" y="995"/>
                    <a:pt x="126" y="1196"/>
                    <a:pt x="276" y="1271"/>
                  </a:cubicBezTo>
                  <a:cubicBezTo>
                    <a:pt x="603" y="1416"/>
                    <a:pt x="946" y="1486"/>
                    <a:pt x="1287" y="1486"/>
                  </a:cubicBezTo>
                  <a:cubicBezTo>
                    <a:pt x="1887" y="1486"/>
                    <a:pt x="2479" y="1269"/>
                    <a:pt x="2958" y="870"/>
                  </a:cubicBezTo>
                  <a:cubicBezTo>
                    <a:pt x="3159" y="694"/>
                    <a:pt x="3033" y="469"/>
                    <a:pt x="2833" y="394"/>
                  </a:cubicBezTo>
                  <a:cubicBezTo>
                    <a:pt x="2497" y="127"/>
                    <a:pt x="2098" y="0"/>
                    <a:pt x="1702"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9"/>
            <p:cNvSpPr/>
            <p:nvPr/>
          </p:nvSpPr>
          <p:spPr>
            <a:xfrm>
              <a:off x="1896125" y="3192050"/>
              <a:ext cx="60675" cy="69275"/>
            </a:xfrm>
            <a:custGeom>
              <a:rect b="b" l="l" r="r" t="t"/>
              <a:pathLst>
                <a:path extrusionOk="0" h="2771" w="2427">
                  <a:moveTo>
                    <a:pt x="2091" y="0"/>
                  </a:moveTo>
                  <a:cubicBezTo>
                    <a:pt x="2045" y="0"/>
                    <a:pt x="1998" y="12"/>
                    <a:pt x="1956" y="39"/>
                  </a:cubicBezTo>
                  <a:cubicBezTo>
                    <a:pt x="1931" y="64"/>
                    <a:pt x="1880" y="89"/>
                    <a:pt x="1855" y="114"/>
                  </a:cubicBezTo>
                  <a:cubicBezTo>
                    <a:pt x="1814" y="87"/>
                    <a:pt x="1758" y="67"/>
                    <a:pt x="1695" y="67"/>
                  </a:cubicBezTo>
                  <a:cubicBezTo>
                    <a:pt x="1643" y="67"/>
                    <a:pt x="1586" y="80"/>
                    <a:pt x="1530" y="114"/>
                  </a:cubicBezTo>
                  <a:cubicBezTo>
                    <a:pt x="1053" y="490"/>
                    <a:pt x="402" y="992"/>
                    <a:pt x="176" y="1593"/>
                  </a:cubicBezTo>
                  <a:cubicBezTo>
                    <a:pt x="1" y="2044"/>
                    <a:pt x="151" y="2621"/>
                    <a:pt x="677" y="2746"/>
                  </a:cubicBezTo>
                  <a:cubicBezTo>
                    <a:pt x="741" y="2763"/>
                    <a:pt x="805" y="2770"/>
                    <a:pt x="868" y="2770"/>
                  </a:cubicBezTo>
                  <a:cubicBezTo>
                    <a:pt x="1277" y="2770"/>
                    <a:pt x="1663" y="2445"/>
                    <a:pt x="1880" y="2119"/>
                  </a:cubicBezTo>
                  <a:cubicBezTo>
                    <a:pt x="2231" y="1618"/>
                    <a:pt x="2357" y="941"/>
                    <a:pt x="2407" y="340"/>
                  </a:cubicBezTo>
                  <a:cubicBezTo>
                    <a:pt x="2426" y="162"/>
                    <a:pt x="2260" y="0"/>
                    <a:pt x="2091"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9"/>
            <p:cNvSpPr/>
            <p:nvPr/>
          </p:nvSpPr>
          <p:spPr>
            <a:xfrm>
              <a:off x="2117925" y="3293400"/>
              <a:ext cx="52050" cy="78225"/>
            </a:xfrm>
            <a:custGeom>
              <a:rect b="b" l="l" r="r" t="t"/>
              <a:pathLst>
                <a:path extrusionOk="0" h="3129" w="2082">
                  <a:moveTo>
                    <a:pt x="1090" y="1"/>
                  </a:moveTo>
                  <a:cubicBezTo>
                    <a:pt x="1027" y="1"/>
                    <a:pt x="960" y="28"/>
                    <a:pt x="903" y="95"/>
                  </a:cubicBezTo>
                  <a:cubicBezTo>
                    <a:pt x="352" y="847"/>
                    <a:pt x="1" y="2627"/>
                    <a:pt x="1129" y="3078"/>
                  </a:cubicBezTo>
                  <a:cubicBezTo>
                    <a:pt x="1213" y="3113"/>
                    <a:pt x="1298" y="3129"/>
                    <a:pt x="1381" y="3129"/>
                  </a:cubicBezTo>
                  <a:cubicBezTo>
                    <a:pt x="1717" y="3129"/>
                    <a:pt x="2016" y="2863"/>
                    <a:pt x="2056" y="2501"/>
                  </a:cubicBezTo>
                  <a:cubicBezTo>
                    <a:pt x="2081" y="2201"/>
                    <a:pt x="1956" y="1900"/>
                    <a:pt x="1881" y="1624"/>
                  </a:cubicBezTo>
                  <a:cubicBezTo>
                    <a:pt x="1780" y="1198"/>
                    <a:pt x="1680" y="772"/>
                    <a:pt x="1555" y="346"/>
                  </a:cubicBezTo>
                  <a:cubicBezTo>
                    <a:pt x="1530" y="196"/>
                    <a:pt x="1404" y="120"/>
                    <a:pt x="1279" y="95"/>
                  </a:cubicBezTo>
                  <a:cubicBezTo>
                    <a:pt x="1238" y="40"/>
                    <a:pt x="1166" y="1"/>
                    <a:pt x="1090"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0" name="Google Shape;300;p9"/>
          <p:cNvSpPr/>
          <p:nvPr/>
        </p:nvSpPr>
        <p:spPr>
          <a:xfrm flipH="1" rot="9900036">
            <a:off x="-384959" y="-595470"/>
            <a:ext cx="1794935" cy="1429219"/>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9"/>
          <p:cNvSpPr/>
          <p:nvPr/>
        </p:nvSpPr>
        <p:spPr>
          <a:xfrm rot="9615158">
            <a:off x="8120601" y="-405171"/>
            <a:ext cx="1430445" cy="1835092"/>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02" name="Google Shape;302;p9"/>
          <p:cNvGrpSpPr/>
          <p:nvPr/>
        </p:nvGrpSpPr>
        <p:grpSpPr>
          <a:xfrm>
            <a:off x="8743521" y="650212"/>
            <a:ext cx="697867" cy="678189"/>
            <a:chOff x="2840375" y="426700"/>
            <a:chExt cx="355275" cy="345275"/>
          </a:xfrm>
        </p:grpSpPr>
        <p:sp>
          <p:nvSpPr>
            <p:cNvPr id="303" name="Google Shape;303;p9"/>
            <p:cNvSpPr/>
            <p:nvPr/>
          </p:nvSpPr>
          <p:spPr>
            <a:xfrm>
              <a:off x="2840375" y="426700"/>
              <a:ext cx="355275" cy="345275"/>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9"/>
            <p:cNvSpPr/>
            <p:nvPr/>
          </p:nvSpPr>
          <p:spPr>
            <a:xfrm>
              <a:off x="2941875" y="560275"/>
              <a:ext cx="112300" cy="92650"/>
            </a:xfrm>
            <a:custGeom>
              <a:rect b="b" l="l" r="r" t="t"/>
              <a:pathLst>
                <a:path extrusionOk="0" h="3706" w="4492">
                  <a:moveTo>
                    <a:pt x="1577" y="0"/>
                  </a:moveTo>
                  <a:cubicBezTo>
                    <a:pt x="1530" y="0"/>
                    <a:pt x="1481" y="22"/>
                    <a:pt x="1429" y="71"/>
                  </a:cubicBezTo>
                  <a:cubicBezTo>
                    <a:pt x="978" y="498"/>
                    <a:pt x="1554" y="1224"/>
                    <a:pt x="1554" y="1224"/>
                  </a:cubicBezTo>
                  <a:cubicBezTo>
                    <a:pt x="1554" y="1224"/>
                    <a:pt x="1" y="1801"/>
                    <a:pt x="101" y="2277"/>
                  </a:cubicBezTo>
                  <a:cubicBezTo>
                    <a:pt x="130" y="2408"/>
                    <a:pt x="298" y="2454"/>
                    <a:pt x="523" y="2454"/>
                  </a:cubicBezTo>
                  <a:cubicBezTo>
                    <a:pt x="1072" y="2454"/>
                    <a:pt x="1955" y="2177"/>
                    <a:pt x="1955" y="2177"/>
                  </a:cubicBezTo>
                  <a:cubicBezTo>
                    <a:pt x="1955" y="2177"/>
                    <a:pt x="2202" y="3706"/>
                    <a:pt x="2451" y="3706"/>
                  </a:cubicBezTo>
                  <a:cubicBezTo>
                    <a:pt x="2453" y="3706"/>
                    <a:pt x="2455" y="3706"/>
                    <a:pt x="2457" y="3706"/>
                  </a:cubicBezTo>
                  <a:cubicBezTo>
                    <a:pt x="2732" y="3655"/>
                    <a:pt x="2657" y="2277"/>
                    <a:pt x="2657" y="2277"/>
                  </a:cubicBezTo>
                  <a:cubicBezTo>
                    <a:pt x="2657" y="2277"/>
                    <a:pt x="4286" y="2102"/>
                    <a:pt x="4437" y="1575"/>
                  </a:cubicBezTo>
                  <a:cubicBezTo>
                    <a:pt x="4491" y="1419"/>
                    <a:pt x="4333" y="1365"/>
                    <a:pt x="4090" y="1365"/>
                  </a:cubicBezTo>
                  <a:cubicBezTo>
                    <a:pt x="3555" y="1365"/>
                    <a:pt x="2607" y="1625"/>
                    <a:pt x="2607" y="1625"/>
                  </a:cubicBezTo>
                  <a:cubicBezTo>
                    <a:pt x="2607" y="1625"/>
                    <a:pt x="3885" y="347"/>
                    <a:pt x="3309" y="46"/>
                  </a:cubicBezTo>
                  <a:cubicBezTo>
                    <a:pt x="3254" y="15"/>
                    <a:pt x="3199" y="1"/>
                    <a:pt x="3144" y="1"/>
                  </a:cubicBezTo>
                  <a:cubicBezTo>
                    <a:pt x="2619" y="1"/>
                    <a:pt x="2106" y="1274"/>
                    <a:pt x="2106" y="1274"/>
                  </a:cubicBezTo>
                  <a:cubicBezTo>
                    <a:pt x="2106" y="1274"/>
                    <a:pt x="1929" y="0"/>
                    <a:pt x="15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5" name="Google Shape;305;p9"/>
          <p:cNvGrpSpPr/>
          <p:nvPr/>
        </p:nvGrpSpPr>
        <p:grpSpPr>
          <a:xfrm rot="-9558594">
            <a:off x="8554808" y="-283860"/>
            <a:ext cx="755282" cy="878264"/>
            <a:chOff x="-487512" y="4053513"/>
            <a:chExt cx="1170400" cy="1360975"/>
          </a:xfrm>
        </p:grpSpPr>
        <p:sp>
          <p:nvSpPr>
            <p:cNvPr id="306" name="Google Shape;306;p9"/>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9"/>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08" name="Google Shape;308;p9"/>
          <p:cNvGrpSpPr/>
          <p:nvPr/>
        </p:nvGrpSpPr>
        <p:grpSpPr>
          <a:xfrm>
            <a:off x="-125447" y="-81158"/>
            <a:ext cx="486585" cy="472854"/>
            <a:chOff x="2840375" y="426700"/>
            <a:chExt cx="355275" cy="345275"/>
          </a:xfrm>
        </p:grpSpPr>
        <p:sp>
          <p:nvSpPr>
            <p:cNvPr id="309" name="Google Shape;309;p9"/>
            <p:cNvSpPr/>
            <p:nvPr/>
          </p:nvSpPr>
          <p:spPr>
            <a:xfrm>
              <a:off x="2840375" y="426700"/>
              <a:ext cx="355275" cy="345275"/>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9"/>
            <p:cNvSpPr/>
            <p:nvPr/>
          </p:nvSpPr>
          <p:spPr>
            <a:xfrm>
              <a:off x="2941875" y="560275"/>
              <a:ext cx="112300" cy="92650"/>
            </a:xfrm>
            <a:custGeom>
              <a:rect b="b" l="l" r="r" t="t"/>
              <a:pathLst>
                <a:path extrusionOk="0" h="3706" w="4492">
                  <a:moveTo>
                    <a:pt x="1577" y="0"/>
                  </a:moveTo>
                  <a:cubicBezTo>
                    <a:pt x="1530" y="0"/>
                    <a:pt x="1481" y="22"/>
                    <a:pt x="1429" y="71"/>
                  </a:cubicBezTo>
                  <a:cubicBezTo>
                    <a:pt x="978" y="498"/>
                    <a:pt x="1554" y="1224"/>
                    <a:pt x="1554" y="1224"/>
                  </a:cubicBezTo>
                  <a:cubicBezTo>
                    <a:pt x="1554" y="1224"/>
                    <a:pt x="1" y="1801"/>
                    <a:pt x="101" y="2277"/>
                  </a:cubicBezTo>
                  <a:cubicBezTo>
                    <a:pt x="130" y="2408"/>
                    <a:pt x="298" y="2454"/>
                    <a:pt x="523" y="2454"/>
                  </a:cubicBezTo>
                  <a:cubicBezTo>
                    <a:pt x="1072" y="2454"/>
                    <a:pt x="1955" y="2177"/>
                    <a:pt x="1955" y="2177"/>
                  </a:cubicBezTo>
                  <a:cubicBezTo>
                    <a:pt x="1955" y="2177"/>
                    <a:pt x="2202" y="3706"/>
                    <a:pt x="2451" y="3706"/>
                  </a:cubicBezTo>
                  <a:cubicBezTo>
                    <a:pt x="2453" y="3706"/>
                    <a:pt x="2455" y="3706"/>
                    <a:pt x="2457" y="3706"/>
                  </a:cubicBezTo>
                  <a:cubicBezTo>
                    <a:pt x="2732" y="3655"/>
                    <a:pt x="2657" y="2277"/>
                    <a:pt x="2657" y="2277"/>
                  </a:cubicBezTo>
                  <a:cubicBezTo>
                    <a:pt x="2657" y="2277"/>
                    <a:pt x="4286" y="2102"/>
                    <a:pt x="4437" y="1575"/>
                  </a:cubicBezTo>
                  <a:cubicBezTo>
                    <a:pt x="4491" y="1419"/>
                    <a:pt x="4333" y="1365"/>
                    <a:pt x="4090" y="1365"/>
                  </a:cubicBezTo>
                  <a:cubicBezTo>
                    <a:pt x="3555" y="1365"/>
                    <a:pt x="2607" y="1625"/>
                    <a:pt x="2607" y="1625"/>
                  </a:cubicBezTo>
                  <a:cubicBezTo>
                    <a:pt x="2607" y="1625"/>
                    <a:pt x="3885" y="347"/>
                    <a:pt x="3309" y="46"/>
                  </a:cubicBezTo>
                  <a:cubicBezTo>
                    <a:pt x="3254" y="15"/>
                    <a:pt x="3199" y="1"/>
                    <a:pt x="3144" y="1"/>
                  </a:cubicBezTo>
                  <a:cubicBezTo>
                    <a:pt x="2619" y="1"/>
                    <a:pt x="2106" y="1274"/>
                    <a:pt x="2106" y="1274"/>
                  </a:cubicBezTo>
                  <a:cubicBezTo>
                    <a:pt x="2106" y="1274"/>
                    <a:pt x="1929" y="0"/>
                    <a:pt x="1577" y="0"/>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11" name="Google Shape;311;p9"/>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12" name="Shape 312"/>
        <p:cNvGrpSpPr/>
        <p:nvPr/>
      </p:nvGrpSpPr>
      <p:grpSpPr>
        <a:xfrm>
          <a:off x="0" y="0"/>
          <a:ext cx="0" cy="0"/>
          <a:chOff x="0" y="0"/>
          <a:chExt cx="0" cy="0"/>
        </a:xfrm>
      </p:grpSpPr>
      <p:pic>
        <p:nvPicPr>
          <p:cNvPr id="313" name="Google Shape;313;p10"/>
          <p:cNvPicPr preferRelativeResize="0"/>
          <p:nvPr/>
        </p:nvPicPr>
        <p:blipFill rotWithShape="1">
          <a:blip r:embed="rId2">
            <a:alphaModFix/>
          </a:blip>
          <a:srcRect b="0" l="0" r="0" t="0"/>
          <a:stretch/>
        </p:blipFill>
        <p:spPr>
          <a:xfrm>
            <a:off x="7637213" y="1192713"/>
            <a:ext cx="1496425" cy="1496425"/>
          </a:xfrm>
          <a:prstGeom prst="rect">
            <a:avLst/>
          </a:prstGeom>
          <a:noFill/>
          <a:ln>
            <a:noFill/>
          </a:ln>
        </p:spPr>
      </p:pic>
      <p:pic>
        <p:nvPicPr>
          <p:cNvPr id="314" name="Google Shape;314;p10"/>
          <p:cNvPicPr preferRelativeResize="0"/>
          <p:nvPr/>
        </p:nvPicPr>
        <p:blipFill rotWithShape="1">
          <a:blip r:embed="rId2">
            <a:alphaModFix/>
          </a:blip>
          <a:srcRect b="0" l="0" r="0" t="0"/>
          <a:stretch/>
        </p:blipFill>
        <p:spPr>
          <a:xfrm>
            <a:off x="360700" y="2205325"/>
            <a:ext cx="1496425" cy="1496425"/>
          </a:xfrm>
          <a:prstGeom prst="rect">
            <a:avLst/>
          </a:prstGeom>
          <a:noFill/>
          <a:ln>
            <a:noFill/>
          </a:ln>
        </p:spPr>
      </p:pic>
      <p:sp>
        <p:nvSpPr>
          <p:cNvPr id="315" name="Google Shape;315;p10"/>
          <p:cNvSpPr/>
          <p:nvPr/>
        </p:nvSpPr>
        <p:spPr>
          <a:xfrm flipH="1" rot="2880337">
            <a:off x="108645" y="4350978"/>
            <a:ext cx="1785735" cy="142189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10"/>
          <p:cNvSpPr/>
          <p:nvPr/>
        </p:nvSpPr>
        <p:spPr>
          <a:xfrm rot="-9282426">
            <a:off x="-352397" y="3849226"/>
            <a:ext cx="1298274" cy="1382855"/>
          </a:xfrm>
          <a:custGeom>
            <a:rect b="b" l="l" r="r" t="t"/>
            <a:pathLst>
              <a:path extrusionOk="0" h="47021" w="44145">
                <a:moveTo>
                  <a:pt x="44145" y="0"/>
                </a:moveTo>
                <a:cubicBezTo>
                  <a:pt x="43757" y="845"/>
                  <a:pt x="43346" y="1689"/>
                  <a:pt x="43003" y="2534"/>
                </a:cubicBezTo>
                <a:cubicBezTo>
                  <a:pt x="42547" y="3767"/>
                  <a:pt x="42296" y="5022"/>
                  <a:pt x="42182" y="6323"/>
                </a:cubicBezTo>
                <a:cubicBezTo>
                  <a:pt x="41999" y="8423"/>
                  <a:pt x="41931" y="10546"/>
                  <a:pt x="41839" y="12646"/>
                </a:cubicBezTo>
                <a:cubicBezTo>
                  <a:pt x="41748" y="14586"/>
                  <a:pt x="41086" y="16298"/>
                  <a:pt x="39671" y="17690"/>
                </a:cubicBezTo>
                <a:cubicBezTo>
                  <a:pt x="39100" y="18261"/>
                  <a:pt x="38507" y="18786"/>
                  <a:pt x="37868" y="19288"/>
                </a:cubicBezTo>
                <a:cubicBezTo>
                  <a:pt x="36886" y="20064"/>
                  <a:pt x="36179" y="21068"/>
                  <a:pt x="35676" y="22232"/>
                </a:cubicBezTo>
                <a:cubicBezTo>
                  <a:pt x="35060" y="23716"/>
                  <a:pt x="34535" y="25222"/>
                  <a:pt x="34079" y="26752"/>
                </a:cubicBezTo>
                <a:cubicBezTo>
                  <a:pt x="33645" y="28258"/>
                  <a:pt x="32983" y="29628"/>
                  <a:pt x="32024" y="30883"/>
                </a:cubicBezTo>
                <a:cubicBezTo>
                  <a:pt x="30792" y="32481"/>
                  <a:pt x="29171" y="33325"/>
                  <a:pt x="27163" y="33439"/>
                </a:cubicBezTo>
                <a:cubicBezTo>
                  <a:pt x="26478" y="33485"/>
                  <a:pt x="25816" y="33531"/>
                  <a:pt x="25154" y="33713"/>
                </a:cubicBezTo>
                <a:cubicBezTo>
                  <a:pt x="24127" y="33987"/>
                  <a:pt x="23191" y="34489"/>
                  <a:pt x="22369" y="35151"/>
                </a:cubicBezTo>
                <a:cubicBezTo>
                  <a:pt x="21000" y="36293"/>
                  <a:pt x="19813" y="37594"/>
                  <a:pt x="18763" y="39032"/>
                </a:cubicBezTo>
                <a:cubicBezTo>
                  <a:pt x="17667" y="40538"/>
                  <a:pt x="16503" y="41976"/>
                  <a:pt x="15157" y="43254"/>
                </a:cubicBezTo>
                <a:cubicBezTo>
                  <a:pt x="14198" y="44213"/>
                  <a:pt x="13171" y="45103"/>
                  <a:pt x="12007" y="45788"/>
                </a:cubicBezTo>
                <a:cubicBezTo>
                  <a:pt x="10683" y="46587"/>
                  <a:pt x="9268" y="46998"/>
                  <a:pt x="7715" y="46998"/>
                </a:cubicBezTo>
                <a:cubicBezTo>
                  <a:pt x="6414" y="47020"/>
                  <a:pt x="5113" y="46929"/>
                  <a:pt x="3904" y="46450"/>
                </a:cubicBezTo>
                <a:cubicBezTo>
                  <a:pt x="2215" y="45765"/>
                  <a:pt x="959" y="44647"/>
                  <a:pt x="389" y="42866"/>
                </a:cubicBezTo>
                <a:cubicBezTo>
                  <a:pt x="160" y="42090"/>
                  <a:pt x="1" y="41314"/>
                  <a:pt x="46" y="40515"/>
                </a:cubicBezTo>
                <a:cubicBezTo>
                  <a:pt x="92" y="39374"/>
                  <a:pt x="1" y="38233"/>
                  <a:pt x="274" y="37137"/>
                </a:cubicBezTo>
                <a:cubicBezTo>
                  <a:pt x="845" y="34855"/>
                  <a:pt x="1849" y="32800"/>
                  <a:pt x="3333" y="30974"/>
                </a:cubicBezTo>
                <a:cubicBezTo>
                  <a:pt x="4657" y="29354"/>
                  <a:pt x="5867" y="27642"/>
                  <a:pt x="7168" y="25998"/>
                </a:cubicBezTo>
                <a:cubicBezTo>
                  <a:pt x="7579" y="25473"/>
                  <a:pt x="7944" y="24880"/>
                  <a:pt x="8263" y="24286"/>
                </a:cubicBezTo>
                <a:cubicBezTo>
                  <a:pt x="8834" y="23236"/>
                  <a:pt x="8971" y="22141"/>
                  <a:pt x="8674" y="20977"/>
                </a:cubicBezTo>
                <a:cubicBezTo>
                  <a:pt x="8560" y="20543"/>
                  <a:pt x="8446" y="20132"/>
                  <a:pt x="8286" y="19721"/>
                </a:cubicBezTo>
                <a:cubicBezTo>
                  <a:pt x="7875" y="18763"/>
                  <a:pt x="7989" y="17827"/>
                  <a:pt x="8355" y="16914"/>
                </a:cubicBezTo>
                <a:cubicBezTo>
                  <a:pt x="8606" y="16252"/>
                  <a:pt x="8994" y="15681"/>
                  <a:pt x="9450" y="15156"/>
                </a:cubicBezTo>
                <a:cubicBezTo>
                  <a:pt x="9907" y="14631"/>
                  <a:pt x="10386" y="14175"/>
                  <a:pt x="10888" y="13718"/>
                </a:cubicBezTo>
                <a:cubicBezTo>
                  <a:pt x="11596" y="13079"/>
                  <a:pt x="12303" y="12417"/>
                  <a:pt x="12988" y="11733"/>
                </a:cubicBezTo>
                <a:cubicBezTo>
                  <a:pt x="13787" y="10934"/>
                  <a:pt x="14472" y="10043"/>
                  <a:pt x="15088" y="9085"/>
                </a:cubicBezTo>
                <a:cubicBezTo>
                  <a:pt x="15887" y="7829"/>
                  <a:pt x="16184" y="6528"/>
                  <a:pt x="15933" y="5022"/>
                </a:cubicBezTo>
                <a:cubicBezTo>
                  <a:pt x="15682" y="3675"/>
                  <a:pt x="15841" y="2306"/>
                  <a:pt x="16389" y="1005"/>
                </a:cubicBezTo>
                <a:cubicBezTo>
                  <a:pt x="16549" y="662"/>
                  <a:pt x="16754" y="343"/>
                  <a:pt x="16937" y="0"/>
                </a:cubicBezTo>
                <a:lnTo>
                  <a:pt x="32230" y="0"/>
                </a:lnTo>
                <a:cubicBezTo>
                  <a:pt x="32367" y="160"/>
                  <a:pt x="32298" y="343"/>
                  <a:pt x="32230" y="502"/>
                </a:cubicBezTo>
                <a:cubicBezTo>
                  <a:pt x="31819" y="1484"/>
                  <a:pt x="31385" y="2443"/>
                  <a:pt x="30952" y="3401"/>
                </a:cubicBezTo>
                <a:cubicBezTo>
                  <a:pt x="30792" y="3767"/>
                  <a:pt x="30564" y="4018"/>
                  <a:pt x="30176" y="4132"/>
                </a:cubicBezTo>
                <a:cubicBezTo>
                  <a:pt x="27710" y="5022"/>
                  <a:pt x="25359" y="6186"/>
                  <a:pt x="22871" y="7031"/>
                </a:cubicBezTo>
                <a:cubicBezTo>
                  <a:pt x="22369" y="7213"/>
                  <a:pt x="21822" y="7327"/>
                  <a:pt x="21319" y="7533"/>
                </a:cubicBezTo>
                <a:cubicBezTo>
                  <a:pt x="21114" y="7601"/>
                  <a:pt x="20886" y="7624"/>
                  <a:pt x="20726" y="7875"/>
                </a:cubicBezTo>
                <a:cubicBezTo>
                  <a:pt x="21114" y="8012"/>
                  <a:pt x="21456" y="7875"/>
                  <a:pt x="21799" y="7784"/>
                </a:cubicBezTo>
                <a:cubicBezTo>
                  <a:pt x="23807" y="7236"/>
                  <a:pt x="25770" y="6460"/>
                  <a:pt x="27688" y="5615"/>
                </a:cubicBezTo>
                <a:cubicBezTo>
                  <a:pt x="28304" y="5341"/>
                  <a:pt x="28966" y="5090"/>
                  <a:pt x="29605" y="4839"/>
                </a:cubicBezTo>
                <a:cubicBezTo>
                  <a:pt x="29742" y="4794"/>
                  <a:pt x="29924" y="4702"/>
                  <a:pt x="30061" y="4862"/>
                </a:cubicBezTo>
                <a:cubicBezTo>
                  <a:pt x="30176" y="4999"/>
                  <a:pt x="30107" y="5159"/>
                  <a:pt x="30039" y="5319"/>
                </a:cubicBezTo>
                <a:cubicBezTo>
                  <a:pt x="29742" y="6003"/>
                  <a:pt x="29400" y="6665"/>
                  <a:pt x="29080" y="7327"/>
                </a:cubicBezTo>
                <a:cubicBezTo>
                  <a:pt x="27984" y="9610"/>
                  <a:pt x="26889" y="11892"/>
                  <a:pt x="25611" y="14084"/>
                </a:cubicBezTo>
                <a:cubicBezTo>
                  <a:pt x="25200" y="14768"/>
                  <a:pt x="24675" y="15179"/>
                  <a:pt x="23899" y="15385"/>
                </a:cubicBezTo>
                <a:cubicBezTo>
                  <a:pt x="20931" y="16206"/>
                  <a:pt x="17941" y="16982"/>
                  <a:pt x="15020" y="17941"/>
                </a:cubicBezTo>
                <a:cubicBezTo>
                  <a:pt x="14791" y="18009"/>
                  <a:pt x="14563" y="18032"/>
                  <a:pt x="14289" y="18283"/>
                </a:cubicBezTo>
                <a:cubicBezTo>
                  <a:pt x="15727" y="17941"/>
                  <a:pt x="17051" y="17621"/>
                  <a:pt x="18352" y="17256"/>
                </a:cubicBezTo>
                <a:cubicBezTo>
                  <a:pt x="20178" y="16731"/>
                  <a:pt x="22004" y="16298"/>
                  <a:pt x="23830" y="15750"/>
                </a:cubicBezTo>
                <a:cubicBezTo>
                  <a:pt x="23990" y="15704"/>
                  <a:pt x="24218" y="15590"/>
                  <a:pt x="24332" y="15750"/>
                </a:cubicBezTo>
                <a:cubicBezTo>
                  <a:pt x="24446" y="15932"/>
                  <a:pt x="24287" y="16092"/>
                  <a:pt x="24173" y="16252"/>
                </a:cubicBezTo>
                <a:cubicBezTo>
                  <a:pt x="21799" y="19676"/>
                  <a:pt x="19288" y="22985"/>
                  <a:pt x="16686" y="26249"/>
                </a:cubicBezTo>
                <a:cubicBezTo>
                  <a:pt x="16389" y="26615"/>
                  <a:pt x="16001" y="26706"/>
                  <a:pt x="15590" y="26774"/>
                </a:cubicBezTo>
                <a:cubicBezTo>
                  <a:pt x="13833" y="27094"/>
                  <a:pt x="12098" y="27505"/>
                  <a:pt x="10340" y="27893"/>
                </a:cubicBezTo>
                <a:cubicBezTo>
                  <a:pt x="10044" y="27961"/>
                  <a:pt x="9770" y="28030"/>
                  <a:pt x="9427" y="28258"/>
                </a:cubicBezTo>
                <a:cubicBezTo>
                  <a:pt x="10295" y="28326"/>
                  <a:pt x="11071" y="28098"/>
                  <a:pt x="11824" y="27984"/>
                </a:cubicBezTo>
                <a:cubicBezTo>
                  <a:pt x="12874" y="27802"/>
                  <a:pt x="13901" y="27550"/>
                  <a:pt x="14951" y="27391"/>
                </a:cubicBezTo>
                <a:cubicBezTo>
                  <a:pt x="15134" y="27368"/>
                  <a:pt x="15385" y="27231"/>
                  <a:pt x="15476" y="27459"/>
                </a:cubicBezTo>
                <a:cubicBezTo>
                  <a:pt x="15590" y="27665"/>
                  <a:pt x="15408" y="27847"/>
                  <a:pt x="15271" y="27984"/>
                </a:cubicBezTo>
                <a:cubicBezTo>
                  <a:pt x="14517" y="28988"/>
                  <a:pt x="13719" y="29970"/>
                  <a:pt x="12874" y="30906"/>
                </a:cubicBezTo>
                <a:cubicBezTo>
                  <a:pt x="11824" y="32070"/>
                  <a:pt x="10934" y="33394"/>
                  <a:pt x="10044" y="34695"/>
                </a:cubicBezTo>
                <a:cubicBezTo>
                  <a:pt x="9747" y="35128"/>
                  <a:pt x="9405" y="35379"/>
                  <a:pt x="8857" y="35494"/>
                </a:cubicBezTo>
                <a:cubicBezTo>
                  <a:pt x="7693" y="35722"/>
                  <a:pt x="6529" y="36041"/>
                  <a:pt x="5364" y="36315"/>
                </a:cubicBezTo>
                <a:cubicBezTo>
                  <a:pt x="5296" y="36338"/>
                  <a:pt x="5250" y="36338"/>
                  <a:pt x="5205" y="36361"/>
                </a:cubicBezTo>
                <a:cubicBezTo>
                  <a:pt x="5045" y="36429"/>
                  <a:pt x="4817" y="36452"/>
                  <a:pt x="4885" y="36658"/>
                </a:cubicBezTo>
                <a:cubicBezTo>
                  <a:pt x="4931" y="36840"/>
                  <a:pt x="5159" y="36795"/>
                  <a:pt x="5319" y="36772"/>
                </a:cubicBezTo>
                <a:cubicBezTo>
                  <a:pt x="5775" y="36703"/>
                  <a:pt x="6232" y="36589"/>
                  <a:pt x="6688" y="36475"/>
                </a:cubicBezTo>
                <a:cubicBezTo>
                  <a:pt x="7168" y="36361"/>
                  <a:pt x="7647" y="36247"/>
                  <a:pt x="8126" y="36133"/>
                </a:cubicBezTo>
                <a:cubicBezTo>
                  <a:pt x="8355" y="36064"/>
                  <a:pt x="8628" y="35950"/>
                  <a:pt x="8788" y="36178"/>
                </a:cubicBezTo>
                <a:cubicBezTo>
                  <a:pt x="8971" y="36407"/>
                  <a:pt x="8720" y="36612"/>
                  <a:pt x="8606" y="36795"/>
                </a:cubicBezTo>
                <a:cubicBezTo>
                  <a:pt x="7875" y="38004"/>
                  <a:pt x="7076" y="39146"/>
                  <a:pt x="6483" y="40424"/>
                </a:cubicBezTo>
                <a:cubicBezTo>
                  <a:pt x="6392" y="40652"/>
                  <a:pt x="6277" y="40880"/>
                  <a:pt x="6255" y="41131"/>
                </a:cubicBezTo>
                <a:cubicBezTo>
                  <a:pt x="7054" y="39716"/>
                  <a:pt x="8081" y="38438"/>
                  <a:pt x="8948" y="37069"/>
                </a:cubicBezTo>
                <a:cubicBezTo>
                  <a:pt x="9108" y="36840"/>
                  <a:pt x="9222" y="36475"/>
                  <a:pt x="9564" y="36521"/>
                </a:cubicBezTo>
                <a:cubicBezTo>
                  <a:pt x="9884" y="36566"/>
                  <a:pt x="9907" y="36954"/>
                  <a:pt x="9975" y="37228"/>
                </a:cubicBezTo>
                <a:cubicBezTo>
                  <a:pt x="10386" y="38758"/>
                  <a:pt x="11162" y="40173"/>
                  <a:pt x="11596" y="41702"/>
                </a:cubicBezTo>
                <a:cubicBezTo>
                  <a:pt x="11596" y="41748"/>
                  <a:pt x="11619" y="41793"/>
                  <a:pt x="11733" y="41816"/>
                </a:cubicBezTo>
                <a:cubicBezTo>
                  <a:pt x="11710" y="41268"/>
                  <a:pt x="11573" y="40743"/>
                  <a:pt x="11413" y="40218"/>
                </a:cubicBezTo>
                <a:cubicBezTo>
                  <a:pt x="11002" y="38986"/>
                  <a:pt x="10569" y="37730"/>
                  <a:pt x="10203" y="36498"/>
                </a:cubicBezTo>
                <a:cubicBezTo>
                  <a:pt x="10021" y="35904"/>
                  <a:pt x="10112" y="35471"/>
                  <a:pt x="10455" y="34969"/>
                </a:cubicBezTo>
                <a:cubicBezTo>
                  <a:pt x="12121" y="32481"/>
                  <a:pt x="14244" y="30358"/>
                  <a:pt x="16047" y="28007"/>
                </a:cubicBezTo>
                <a:cubicBezTo>
                  <a:pt x="16161" y="27847"/>
                  <a:pt x="16298" y="27687"/>
                  <a:pt x="16503" y="27710"/>
                </a:cubicBezTo>
                <a:cubicBezTo>
                  <a:pt x="16731" y="27756"/>
                  <a:pt x="16754" y="28007"/>
                  <a:pt x="16800" y="28190"/>
                </a:cubicBezTo>
                <a:cubicBezTo>
                  <a:pt x="17005" y="29354"/>
                  <a:pt x="17256" y="30518"/>
                  <a:pt x="17416" y="31682"/>
                </a:cubicBezTo>
                <a:cubicBezTo>
                  <a:pt x="17599" y="33028"/>
                  <a:pt x="18055" y="34330"/>
                  <a:pt x="18466" y="35631"/>
                </a:cubicBezTo>
                <a:cubicBezTo>
                  <a:pt x="18557" y="35357"/>
                  <a:pt x="18557" y="35083"/>
                  <a:pt x="18512" y="34809"/>
                </a:cubicBezTo>
                <a:cubicBezTo>
                  <a:pt x="17918" y="32344"/>
                  <a:pt x="17690" y="29833"/>
                  <a:pt x="17074" y="27368"/>
                </a:cubicBezTo>
                <a:cubicBezTo>
                  <a:pt x="16983" y="26980"/>
                  <a:pt x="17097" y="26706"/>
                  <a:pt x="17325" y="26409"/>
                </a:cubicBezTo>
                <a:cubicBezTo>
                  <a:pt x="19265" y="24013"/>
                  <a:pt x="21160" y="21593"/>
                  <a:pt x="22963" y="19082"/>
                </a:cubicBezTo>
                <a:cubicBezTo>
                  <a:pt x="23488" y="18352"/>
                  <a:pt x="24013" y="17621"/>
                  <a:pt x="24538" y="16868"/>
                </a:cubicBezTo>
                <a:cubicBezTo>
                  <a:pt x="25017" y="16183"/>
                  <a:pt x="25245" y="16183"/>
                  <a:pt x="25542" y="16960"/>
                </a:cubicBezTo>
                <a:cubicBezTo>
                  <a:pt x="26227" y="18603"/>
                  <a:pt x="27003" y="20224"/>
                  <a:pt x="27619" y="21890"/>
                </a:cubicBezTo>
                <a:cubicBezTo>
                  <a:pt x="28076" y="23145"/>
                  <a:pt x="28509" y="24401"/>
                  <a:pt x="28966" y="25633"/>
                </a:cubicBezTo>
                <a:cubicBezTo>
                  <a:pt x="29057" y="25930"/>
                  <a:pt x="29148" y="26227"/>
                  <a:pt x="29468" y="26500"/>
                </a:cubicBezTo>
                <a:cubicBezTo>
                  <a:pt x="29445" y="25861"/>
                  <a:pt x="29308" y="25336"/>
                  <a:pt x="29148" y="24834"/>
                </a:cubicBezTo>
                <a:cubicBezTo>
                  <a:pt x="28464" y="22643"/>
                  <a:pt x="27733" y="20497"/>
                  <a:pt x="26775" y="18420"/>
                </a:cubicBezTo>
                <a:cubicBezTo>
                  <a:pt x="26387" y="17599"/>
                  <a:pt x="26090" y="16708"/>
                  <a:pt x="25679" y="15864"/>
                </a:cubicBezTo>
                <a:cubicBezTo>
                  <a:pt x="25565" y="15590"/>
                  <a:pt x="25588" y="15339"/>
                  <a:pt x="25747" y="15088"/>
                </a:cubicBezTo>
                <a:cubicBezTo>
                  <a:pt x="27300" y="12623"/>
                  <a:pt x="28464" y="9975"/>
                  <a:pt x="29788" y="7396"/>
                </a:cubicBezTo>
                <a:cubicBezTo>
                  <a:pt x="30061" y="6871"/>
                  <a:pt x="30244" y="6300"/>
                  <a:pt x="30564" y="5775"/>
                </a:cubicBezTo>
                <a:cubicBezTo>
                  <a:pt x="30815" y="5296"/>
                  <a:pt x="30997" y="5296"/>
                  <a:pt x="31271" y="5752"/>
                </a:cubicBezTo>
                <a:cubicBezTo>
                  <a:pt x="32390" y="7510"/>
                  <a:pt x="33508" y="9245"/>
                  <a:pt x="34581" y="11025"/>
                </a:cubicBezTo>
                <a:cubicBezTo>
                  <a:pt x="35288" y="12212"/>
                  <a:pt x="36156" y="13285"/>
                  <a:pt x="36795" y="14540"/>
                </a:cubicBezTo>
                <a:cubicBezTo>
                  <a:pt x="36704" y="13832"/>
                  <a:pt x="36475" y="13171"/>
                  <a:pt x="36110" y="12600"/>
                </a:cubicBezTo>
                <a:cubicBezTo>
                  <a:pt x="34558" y="10135"/>
                  <a:pt x="33189" y="7601"/>
                  <a:pt x="31591" y="5159"/>
                </a:cubicBezTo>
                <a:cubicBezTo>
                  <a:pt x="31248" y="4657"/>
                  <a:pt x="31248" y="4200"/>
                  <a:pt x="31545" y="3652"/>
                </a:cubicBezTo>
                <a:cubicBezTo>
                  <a:pt x="32093" y="2648"/>
                  <a:pt x="32481" y="1575"/>
                  <a:pt x="32960" y="525"/>
                </a:cubicBezTo>
                <a:cubicBezTo>
                  <a:pt x="33052" y="320"/>
                  <a:pt x="33097" y="114"/>
                  <a:pt x="33325" y="0"/>
                </a:cubicBezTo>
                <a:lnTo>
                  <a:pt x="44145" y="0"/>
                </a:ln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10"/>
          <p:cNvSpPr/>
          <p:nvPr/>
        </p:nvSpPr>
        <p:spPr>
          <a:xfrm rot="-9900082">
            <a:off x="-837210" y="-349011"/>
            <a:ext cx="2558331" cy="2037074"/>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10"/>
          <p:cNvSpPr/>
          <p:nvPr/>
        </p:nvSpPr>
        <p:spPr>
          <a:xfrm rot="10800000">
            <a:off x="-627870" y="383012"/>
            <a:ext cx="1166451" cy="1496418"/>
          </a:xfrm>
          <a:custGeom>
            <a:rect b="b" l="l" r="r" t="t"/>
            <a:pathLst>
              <a:path extrusionOk="0" h="39854" w="31066">
                <a:moveTo>
                  <a:pt x="25245" y="39831"/>
                </a:moveTo>
                <a:cubicBezTo>
                  <a:pt x="23054" y="39831"/>
                  <a:pt x="20863" y="39831"/>
                  <a:pt x="18672" y="39831"/>
                </a:cubicBezTo>
                <a:cubicBezTo>
                  <a:pt x="17508" y="38552"/>
                  <a:pt x="16366" y="37251"/>
                  <a:pt x="15316" y="35859"/>
                </a:cubicBezTo>
                <a:cubicBezTo>
                  <a:pt x="13605" y="33599"/>
                  <a:pt x="12395" y="31066"/>
                  <a:pt x="11322" y="28418"/>
                </a:cubicBezTo>
                <a:cubicBezTo>
                  <a:pt x="10204" y="25611"/>
                  <a:pt x="9222" y="22735"/>
                  <a:pt x="8241" y="19859"/>
                </a:cubicBezTo>
                <a:cubicBezTo>
                  <a:pt x="7328" y="17165"/>
                  <a:pt x="6209" y="14586"/>
                  <a:pt x="5045" y="12007"/>
                </a:cubicBezTo>
                <a:cubicBezTo>
                  <a:pt x="3447" y="8423"/>
                  <a:pt x="1804" y="4862"/>
                  <a:pt x="275" y="1233"/>
                </a:cubicBezTo>
                <a:cubicBezTo>
                  <a:pt x="206" y="1073"/>
                  <a:pt x="138" y="936"/>
                  <a:pt x="92" y="777"/>
                </a:cubicBezTo>
                <a:cubicBezTo>
                  <a:pt x="1" y="548"/>
                  <a:pt x="23" y="343"/>
                  <a:pt x="206" y="183"/>
                </a:cubicBezTo>
                <a:cubicBezTo>
                  <a:pt x="412" y="1"/>
                  <a:pt x="640" y="23"/>
                  <a:pt x="868" y="115"/>
                </a:cubicBezTo>
                <a:cubicBezTo>
                  <a:pt x="1051" y="206"/>
                  <a:pt x="1188" y="366"/>
                  <a:pt x="1347" y="480"/>
                </a:cubicBezTo>
                <a:cubicBezTo>
                  <a:pt x="3812" y="2625"/>
                  <a:pt x="5935" y="5068"/>
                  <a:pt x="8081" y="7487"/>
                </a:cubicBezTo>
                <a:cubicBezTo>
                  <a:pt x="9679" y="9290"/>
                  <a:pt x="11345" y="11025"/>
                  <a:pt x="12988" y="12806"/>
                </a:cubicBezTo>
                <a:cubicBezTo>
                  <a:pt x="15773" y="15818"/>
                  <a:pt x="18603" y="18831"/>
                  <a:pt x="21114" y="22095"/>
                </a:cubicBezTo>
                <a:cubicBezTo>
                  <a:pt x="23990" y="25862"/>
                  <a:pt x="26546" y="29810"/>
                  <a:pt x="28669" y="34033"/>
                </a:cubicBezTo>
                <a:cubicBezTo>
                  <a:pt x="29582" y="35859"/>
                  <a:pt x="30381" y="37708"/>
                  <a:pt x="31066" y="39602"/>
                </a:cubicBezTo>
                <a:cubicBezTo>
                  <a:pt x="31043" y="39853"/>
                  <a:pt x="30860" y="39831"/>
                  <a:pt x="30701" y="39831"/>
                </a:cubicBezTo>
                <a:cubicBezTo>
                  <a:pt x="30084" y="39831"/>
                  <a:pt x="29468" y="39831"/>
                  <a:pt x="28852" y="39831"/>
                </a:cubicBezTo>
                <a:cubicBezTo>
                  <a:pt x="28121" y="39831"/>
                  <a:pt x="27391" y="39831"/>
                  <a:pt x="26661" y="39831"/>
                </a:cubicBezTo>
                <a:cubicBezTo>
                  <a:pt x="26387" y="39717"/>
                  <a:pt x="26295" y="39443"/>
                  <a:pt x="26158" y="39214"/>
                </a:cubicBezTo>
                <a:cubicBezTo>
                  <a:pt x="25291" y="37708"/>
                  <a:pt x="24424" y="36201"/>
                  <a:pt x="23488" y="34741"/>
                </a:cubicBezTo>
                <a:cubicBezTo>
                  <a:pt x="23031" y="33987"/>
                  <a:pt x="23100" y="33143"/>
                  <a:pt x="23031" y="32321"/>
                </a:cubicBezTo>
                <a:cubicBezTo>
                  <a:pt x="22894" y="31134"/>
                  <a:pt x="22872" y="29925"/>
                  <a:pt x="22575" y="28760"/>
                </a:cubicBezTo>
                <a:cubicBezTo>
                  <a:pt x="22552" y="29902"/>
                  <a:pt x="22484" y="31043"/>
                  <a:pt x="22575" y="32184"/>
                </a:cubicBezTo>
                <a:cubicBezTo>
                  <a:pt x="22575" y="32298"/>
                  <a:pt x="22621" y="32412"/>
                  <a:pt x="22621" y="32504"/>
                </a:cubicBezTo>
                <a:cubicBezTo>
                  <a:pt x="22598" y="32641"/>
                  <a:pt x="22598" y="32800"/>
                  <a:pt x="22461" y="32846"/>
                </a:cubicBezTo>
                <a:cubicBezTo>
                  <a:pt x="22324" y="32892"/>
                  <a:pt x="22233" y="32755"/>
                  <a:pt x="22164" y="32664"/>
                </a:cubicBezTo>
                <a:cubicBezTo>
                  <a:pt x="21799" y="32184"/>
                  <a:pt x="21479" y="31705"/>
                  <a:pt x="21160" y="31226"/>
                </a:cubicBezTo>
                <a:cubicBezTo>
                  <a:pt x="20406" y="30176"/>
                  <a:pt x="19676" y="29103"/>
                  <a:pt x="18923" y="28053"/>
                </a:cubicBezTo>
                <a:cubicBezTo>
                  <a:pt x="18649" y="27665"/>
                  <a:pt x="18512" y="27254"/>
                  <a:pt x="18512" y="26797"/>
                </a:cubicBezTo>
                <a:cubicBezTo>
                  <a:pt x="18535" y="25314"/>
                  <a:pt x="18444" y="23853"/>
                  <a:pt x="18192" y="22392"/>
                </a:cubicBezTo>
                <a:cubicBezTo>
                  <a:pt x="18170" y="22278"/>
                  <a:pt x="18170" y="22141"/>
                  <a:pt x="18033" y="22027"/>
                </a:cubicBezTo>
                <a:lnTo>
                  <a:pt x="18033" y="24104"/>
                </a:lnTo>
                <a:cubicBezTo>
                  <a:pt x="18033" y="24606"/>
                  <a:pt x="18055" y="25131"/>
                  <a:pt x="18033" y="25633"/>
                </a:cubicBezTo>
                <a:cubicBezTo>
                  <a:pt x="18033" y="25816"/>
                  <a:pt x="18078" y="26090"/>
                  <a:pt x="17850" y="26158"/>
                </a:cubicBezTo>
                <a:cubicBezTo>
                  <a:pt x="17645" y="26227"/>
                  <a:pt x="17530" y="25976"/>
                  <a:pt x="17416" y="25816"/>
                </a:cubicBezTo>
                <a:cubicBezTo>
                  <a:pt x="16617" y="24720"/>
                  <a:pt x="15773" y="23625"/>
                  <a:pt x="14974" y="22529"/>
                </a:cubicBezTo>
                <a:cubicBezTo>
                  <a:pt x="14221" y="21525"/>
                  <a:pt x="13719" y="20475"/>
                  <a:pt x="13696" y="19197"/>
                </a:cubicBezTo>
                <a:cubicBezTo>
                  <a:pt x="13673" y="18398"/>
                  <a:pt x="13559" y="17576"/>
                  <a:pt x="13331" y="16777"/>
                </a:cubicBezTo>
                <a:cubicBezTo>
                  <a:pt x="13194" y="17279"/>
                  <a:pt x="13194" y="17804"/>
                  <a:pt x="13262" y="18306"/>
                </a:cubicBezTo>
                <a:cubicBezTo>
                  <a:pt x="13308" y="18649"/>
                  <a:pt x="13331" y="18991"/>
                  <a:pt x="13399" y="19334"/>
                </a:cubicBezTo>
                <a:cubicBezTo>
                  <a:pt x="13422" y="19471"/>
                  <a:pt x="13422" y="19653"/>
                  <a:pt x="13262" y="19722"/>
                </a:cubicBezTo>
                <a:cubicBezTo>
                  <a:pt x="13102" y="19790"/>
                  <a:pt x="12988" y="19653"/>
                  <a:pt x="12897" y="19539"/>
                </a:cubicBezTo>
                <a:cubicBezTo>
                  <a:pt x="12418" y="18968"/>
                  <a:pt x="11984" y="18352"/>
                  <a:pt x="11550" y="17759"/>
                </a:cubicBezTo>
                <a:cubicBezTo>
                  <a:pt x="9542" y="14860"/>
                  <a:pt x="7624" y="11915"/>
                  <a:pt x="5775" y="8925"/>
                </a:cubicBezTo>
                <a:cubicBezTo>
                  <a:pt x="5456" y="8400"/>
                  <a:pt x="5022" y="7944"/>
                  <a:pt x="4771" y="7487"/>
                </a:cubicBezTo>
                <a:cubicBezTo>
                  <a:pt x="6734" y="10226"/>
                  <a:pt x="8149" y="13399"/>
                  <a:pt x="10112" y="16252"/>
                </a:cubicBezTo>
                <a:cubicBezTo>
                  <a:pt x="10820" y="17279"/>
                  <a:pt x="11390" y="18421"/>
                  <a:pt x="12098" y="19448"/>
                </a:cubicBezTo>
                <a:cubicBezTo>
                  <a:pt x="12212" y="19585"/>
                  <a:pt x="12349" y="19767"/>
                  <a:pt x="12189" y="19950"/>
                </a:cubicBezTo>
                <a:cubicBezTo>
                  <a:pt x="12052" y="20087"/>
                  <a:pt x="11893" y="19973"/>
                  <a:pt x="11733" y="19927"/>
                </a:cubicBezTo>
                <a:cubicBezTo>
                  <a:pt x="11231" y="19767"/>
                  <a:pt x="10729" y="19585"/>
                  <a:pt x="10226" y="19402"/>
                </a:cubicBezTo>
                <a:cubicBezTo>
                  <a:pt x="10911" y="19859"/>
                  <a:pt x="11687" y="20132"/>
                  <a:pt x="12418" y="20498"/>
                </a:cubicBezTo>
                <a:cubicBezTo>
                  <a:pt x="12806" y="20657"/>
                  <a:pt x="13102" y="20909"/>
                  <a:pt x="13331" y="21251"/>
                </a:cubicBezTo>
                <a:cubicBezTo>
                  <a:pt x="14221" y="22666"/>
                  <a:pt x="15088" y="24104"/>
                  <a:pt x="16070" y="25474"/>
                </a:cubicBezTo>
                <a:cubicBezTo>
                  <a:pt x="16161" y="25611"/>
                  <a:pt x="16344" y="25770"/>
                  <a:pt x="16229" y="25953"/>
                </a:cubicBezTo>
                <a:cubicBezTo>
                  <a:pt x="16115" y="26136"/>
                  <a:pt x="15864" y="26044"/>
                  <a:pt x="15682" y="25999"/>
                </a:cubicBezTo>
                <a:cubicBezTo>
                  <a:pt x="15157" y="25884"/>
                  <a:pt x="14723" y="25542"/>
                  <a:pt x="14244" y="25359"/>
                </a:cubicBezTo>
                <a:cubicBezTo>
                  <a:pt x="13513" y="25086"/>
                  <a:pt x="12783" y="24880"/>
                  <a:pt x="12052" y="24652"/>
                </a:cubicBezTo>
                <a:cubicBezTo>
                  <a:pt x="13490" y="25314"/>
                  <a:pt x="14814" y="26204"/>
                  <a:pt x="16344" y="26638"/>
                </a:cubicBezTo>
                <a:cubicBezTo>
                  <a:pt x="16709" y="26752"/>
                  <a:pt x="17051" y="26912"/>
                  <a:pt x="17279" y="27277"/>
                </a:cubicBezTo>
                <a:cubicBezTo>
                  <a:pt x="18466" y="29194"/>
                  <a:pt x="19767" y="31043"/>
                  <a:pt x="21000" y="32937"/>
                </a:cubicBezTo>
                <a:cubicBezTo>
                  <a:pt x="21137" y="33120"/>
                  <a:pt x="21434" y="33371"/>
                  <a:pt x="21274" y="33599"/>
                </a:cubicBezTo>
                <a:cubicBezTo>
                  <a:pt x="21068" y="33873"/>
                  <a:pt x="20749" y="33599"/>
                  <a:pt x="20521" y="33485"/>
                </a:cubicBezTo>
                <a:cubicBezTo>
                  <a:pt x="19402" y="32937"/>
                  <a:pt x="18192" y="32549"/>
                  <a:pt x="16914" y="32230"/>
                </a:cubicBezTo>
                <a:cubicBezTo>
                  <a:pt x="17028" y="32390"/>
                  <a:pt x="17165" y="32435"/>
                  <a:pt x="17279" y="32481"/>
                </a:cubicBezTo>
                <a:cubicBezTo>
                  <a:pt x="18900" y="33211"/>
                  <a:pt x="20452" y="34124"/>
                  <a:pt x="22073" y="34878"/>
                </a:cubicBezTo>
                <a:cubicBezTo>
                  <a:pt x="22347" y="35015"/>
                  <a:pt x="22529" y="35220"/>
                  <a:pt x="22689" y="35448"/>
                </a:cubicBezTo>
                <a:cubicBezTo>
                  <a:pt x="23511" y="36726"/>
                  <a:pt x="24310" y="38005"/>
                  <a:pt x="25131" y="39283"/>
                </a:cubicBezTo>
                <a:cubicBezTo>
                  <a:pt x="25245" y="39443"/>
                  <a:pt x="25382" y="39602"/>
                  <a:pt x="25245" y="3983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19" name="Google Shape;319;p10"/>
          <p:cNvGrpSpPr/>
          <p:nvPr/>
        </p:nvGrpSpPr>
        <p:grpSpPr>
          <a:xfrm>
            <a:off x="-420488" y="1795757"/>
            <a:ext cx="876440" cy="775991"/>
            <a:chOff x="-324625" y="147275"/>
            <a:chExt cx="1044625" cy="924900"/>
          </a:xfrm>
        </p:grpSpPr>
        <p:sp>
          <p:nvSpPr>
            <p:cNvPr id="320" name="Google Shape;320;p10"/>
            <p:cNvSpPr/>
            <p:nvPr/>
          </p:nvSpPr>
          <p:spPr>
            <a:xfrm>
              <a:off x="-324625" y="147275"/>
              <a:ext cx="1044625" cy="924900"/>
            </a:xfrm>
            <a:custGeom>
              <a:rect b="b" l="l" r="r" t="t"/>
              <a:pathLst>
                <a:path extrusionOk="0" h="36996" w="41785">
                  <a:moveTo>
                    <a:pt x="21790" y="4329"/>
                  </a:moveTo>
                  <a:cubicBezTo>
                    <a:pt x="26248" y="4329"/>
                    <a:pt x="30701" y="6255"/>
                    <a:pt x="33184" y="10118"/>
                  </a:cubicBezTo>
                  <a:cubicBezTo>
                    <a:pt x="36417" y="15156"/>
                    <a:pt x="36392" y="22975"/>
                    <a:pt x="32131" y="27361"/>
                  </a:cubicBezTo>
                  <a:cubicBezTo>
                    <a:pt x="29851" y="29692"/>
                    <a:pt x="26818" y="31020"/>
                    <a:pt x="23685" y="31697"/>
                  </a:cubicBezTo>
                  <a:cubicBezTo>
                    <a:pt x="22633" y="31898"/>
                    <a:pt x="21530" y="32073"/>
                    <a:pt x="20427" y="32173"/>
                  </a:cubicBezTo>
                  <a:cubicBezTo>
                    <a:pt x="20377" y="32073"/>
                    <a:pt x="20277" y="31998"/>
                    <a:pt x="20126" y="31973"/>
                  </a:cubicBezTo>
                  <a:cubicBezTo>
                    <a:pt x="18121" y="31672"/>
                    <a:pt x="16317" y="31371"/>
                    <a:pt x="14437" y="30695"/>
                  </a:cubicBezTo>
                  <a:cubicBezTo>
                    <a:pt x="14387" y="30594"/>
                    <a:pt x="14287" y="30469"/>
                    <a:pt x="14136" y="30394"/>
                  </a:cubicBezTo>
                  <a:cubicBezTo>
                    <a:pt x="12407" y="29466"/>
                    <a:pt x="10853" y="28314"/>
                    <a:pt x="9525" y="26910"/>
                  </a:cubicBezTo>
                  <a:cubicBezTo>
                    <a:pt x="9525" y="26760"/>
                    <a:pt x="9450" y="26609"/>
                    <a:pt x="9349" y="26459"/>
                  </a:cubicBezTo>
                  <a:cubicBezTo>
                    <a:pt x="8748" y="25782"/>
                    <a:pt x="8171" y="25080"/>
                    <a:pt x="7595" y="24379"/>
                  </a:cubicBezTo>
                  <a:cubicBezTo>
                    <a:pt x="6166" y="21998"/>
                    <a:pt x="5490" y="19241"/>
                    <a:pt x="5991" y="16208"/>
                  </a:cubicBezTo>
                  <a:cubicBezTo>
                    <a:pt x="6968" y="10344"/>
                    <a:pt x="12733" y="6108"/>
                    <a:pt x="18197" y="4755"/>
                  </a:cubicBezTo>
                  <a:cubicBezTo>
                    <a:pt x="19369" y="4471"/>
                    <a:pt x="20579" y="4329"/>
                    <a:pt x="21790" y="4329"/>
                  </a:cubicBezTo>
                  <a:close/>
                  <a:moveTo>
                    <a:pt x="16441" y="1"/>
                  </a:moveTo>
                  <a:cubicBezTo>
                    <a:pt x="16325" y="1"/>
                    <a:pt x="16205" y="37"/>
                    <a:pt x="16091" y="118"/>
                  </a:cubicBezTo>
                  <a:cubicBezTo>
                    <a:pt x="14738" y="1020"/>
                    <a:pt x="13435" y="1998"/>
                    <a:pt x="12207" y="3100"/>
                  </a:cubicBezTo>
                  <a:cubicBezTo>
                    <a:pt x="11831" y="3426"/>
                    <a:pt x="11079" y="3978"/>
                    <a:pt x="10753" y="4554"/>
                  </a:cubicBezTo>
                  <a:cubicBezTo>
                    <a:pt x="10803" y="4153"/>
                    <a:pt x="10803" y="3777"/>
                    <a:pt x="10728" y="3376"/>
                  </a:cubicBezTo>
                  <a:cubicBezTo>
                    <a:pt x="10687" y="3025"/>
                    <a:pt x="10392" y="2863"/>
                    <a:pt x="10085" y="2863"/>
                  </a:cubicBezTo>
                  <a:cubicBezTo>
                    <a:pt x="9822" y="2863"/>
                    <a:pt x="9552" y="2981"/>
                    <a:pt x="9425" y="3201"/>
                  </a:cubicBezTo>
                  <a:cubicBezTo>
                    <a:pt x="8121" y="5456"/>
                    <a:pt x="6467" y="7812"/>
                    <a:pt x="5615" y="10268"/>
                  </a:cubicBezTo>
                  <a:cubicBezTo>
                    <a:pt x="5615" y="10293"/>
                    <a:pt x="5615" y="10293"/>
                    <a:pt x="5615" y="10318"/>
                  </a:cubicBezTo>
                  <a:cubicBezTo>
                    <a:pt x="5389" y="10644"/>
                    <a:pt x="5164" y="11020"/>
                    <a:pt x="4963" y="11371"/>
                  </a:cubicBezTo>
                  <a:cubicBezTo>
                    <a:pt x="4893" y="10975"/>
                    <a:pt x="4534" y="10722"/>
                    <a:pt x="4194" y="10722"/>
                  </a:cubicBezTo>
                  <a:cubicBezTo>
                    <a:pt x="3933" y="10722"/>
                    <a:pt x="3683" y="10872"/>
                    <a:pt x="3585" y="11221"/>
                  </a:cubicBezTo>
                  <a:cubicBezTo>
                    <a:pt x="3109" y="12875"/>
                    <a:pt x="2507" y="14554"/>
                    <a:pt x="2232" y="16258"/>
                  </a:cubicBezTo>
                  <a:cubicBezTo>
                    <a:pt x="1" y="24679"/>
                    <a:pt x="7269" y="33301"/>
                    <a:pt x="15314" y="35131"/>
                  </a:cubicBezTo>
                  <a:cubicBezTo>
                    <a:pt x="17311" y="36751"/>
                    <a:pt x="20507" y="36995"/>
                    <a:pt x="23040" y="36995"/>
                  </a:cubicBezTo>
                  <a:cubicBezTo>
                    <a:pt x="23368" y="36995"/>
                    <a:pt x="23684" y="36991"/>
                    <a:pt x="23986" y="36985"/>
                  </a:cubicBezTo>
                  <a:cubicBezTo>
                    <a:pt x="24838" y="36960"/>
                    <a:pt x="24938" y="35832"/>
                    <a:pt x="24187" y="35557"/>
                  </a:cubicBezTo>
                  <a:cubicBezTo>
                    <a:pt x="23786" y="35406"/>
                    <a:pt x="23410" y="35281"/>
                    <a:pt x="23009" y="35131"/>
                  </a:cubicBezTo>
                  <a:cubicBezTo>
                    <a:pt x="24763" y="34930"/>
                    <a:pt x="26492" y="34479"/>
                    <a:pt x="28121" y="33802"/>
                  </a:cubicBezTo>
                  <a:cubicBezTo>
                    <a:pt x="31956" y="33251"/>
                    <a:pt x="35690" y="32123"/>
                    <a:pt x="38322" y="29040"/>
                  </a:cubicBezTo>
                  <a:cubicBezTo>
                    <a:pt x="38763" y="28507"/>
                    <a:pt x="38388" y="27824"/>
                    <a:pt x="37774" y="27824"/>
                  </a:cubicBezTo>
                  <a:cubicBezTo>
                    <a:pt x="37724" y="27824"/>
                    <a:pt x="37673" y="27828"/>
                    <a:pt x="37620" y="27837"/>
                  </a:cubicBezTo>
                  <a:cubicBezTo>
                    <a:pt x="37119" y="27887"/>
                    <a:pt x="36668" y="27988"/>
                    <a:pt x="36192" y="28113"/>
                  </a:cubicBezTo>
                  <a:cubicBezTo>
                    <a:pt x="38197" y="26083"/>
                    <a:pt x="39951" y="23852"/>
                    <a:pt x="41480" y="21421"/>
                  </a:cubicBezTo>
                  <a:cubicBezTo>
                    <a:pt x="41784" y="20934"/>
                    <a:pt x="41350" y="20366"/>
                    <a:pt x="40854" y="20366"/>
                  </a:cubicBezTo>
                  <a:cubicBezTo>
                    <a:pt x="40737" y="20366"/>
                    <a:pt x="40617" y="20397"/>
                    <a:pt x="40502" y="20469"/>
                  </a:cubicBezTo>
                  <a:cubicBezTo>
                    <a:pt x="40076" y="20720"/>
                    <a:pt x="39675" y="20995"/>
                    <a:pt x="39299" y="21296"/>
                  </a:cubicBezTo>
                  <a:cubicBezTo>
                    <a:pt x="40101" y="18389"/>
                    <a:pt x="40553" y="15406"/>
                    <a:pt x="40728" y="12374"/>
                  </a:cubicBezTo>
                  <a:cubicBezTo>
                    <a:pt x="40741" y="11948"/>
                    <a:pt x="40444" y="11748"/>
                    <a:pt x="40121" y="11748"/>
                  </a:cubicBezTo>
                  <a:cubicBezTo>
                    <a:pt x="39835" y="11748"/>
                    <a:pt x="39529" y="11904"/>
                    <a:pt x="39400" y="12198"/>
                  </a:cubicBezTo>
                  <a:cubicBezTo>
                    <a:pt x="39124" y="12900"/>
                    <a:pt x="38873" y="13577"/>
                    <a:pt x="38648" y="14278"/>
                  </a:cubicBezTo>
                  <a:cubicBezTo>
                    <a:pt x="38497" y="13777"/>
                    <a:pt x="38322" y="13276"/>
                    <a:pt x="38147" y="12775"/>
                  </a:cubicBezTo>
                  <a:cubicBezTo>
                    <a:pt x="37971" y="12048"/>
                    <a:pt x="37771" y="11346"/>
                    <a:pt x="37520" y="10619"/>
                  </a:cubicBezTo>
                  <a:cubicBezTo>
                    <a:pt x="37670" y="10469"/>
                    <a:pt x="37746" y="10268"/>
                    <a:pt x="37670" y="9993"/>
                  </a:cubicBezTo>
                  <a:cubicBezTo>
                    <a:pt x="37620" y="9792"/>
                    <a:pt x="37595" y="9592"/>
                    <a:pt x="37545" y="9416"/>
                  </a:cubicBezTo>
                  <a:cubicBezTo>
                    <a:pt x="37771" y="8514"/>
                    <a:pt x="38096" y="7662"/>
                    <a:pt x="38648" y="6810"/>
                  </a:cubicBezTo>
                  <a:cubicBezTo>
                    <a:pt x="38873" y="6459"/>
                    <a:pt x="38673" y="6008"/>
                    <a:pt x="38347" y="5807"/>
                  </a:cubicBezTo>
                  <a:cubicBezTo>
                    <a:pt x="38422" y="5707"/>
                    <a:pt x="38497" y="5632"/>
                    <a:pt x="38573" y="5531"/>
                  </a:cubicBezTo>
                  <a:cubicBezTo>
                    <a:pt x="39099" y="4905"/>
                    <a:pt x="39751" y="4003"/>
                    <a:pt x="38999" y="3276"/>
                  </a:cubicBezTo>
                  <a:cubicBezTo>
                    <a:pt x="38765" y="3059"/>
                    <a:pt x="38506" y="2976"/>
                    <a:pt x="38239" y="2976"/>
                  </a:cubicBezTo>
                  <a:cubicBezTo>
                    <a:pt x="37675" y="2976"/>
                    <a:pt x="37077" y="3346"/>
                    <a:pt x="36618" y="3602"/>
                  </a:cubicBezTo>
                  <a:cubicBezTo>
                    <a:pt x="36517" y="3677"/>
                    <a:pt x="36392" y="3727"/>
                    <a:pt x="36292" y="3802"/>
                  </a:cubicBezTo>
                  <a:cubicBezTo>
                    <a:pt x="36438" y="3386"/>
                    <a:pt x="36030" y="2970"/>
                    <a:pt x="35572" y="2970"/>
                  </a:cubicBezTo>
                  <a:cubicBezTo>
                    <a:pt x="35479" y="2970"/>
                    <a:pt x="35383" y="2987"/>
                    <a:pt x="35289" y="3025"/>
                  </a:cubicBezTo>
                  <a:cubicBezTo>
                    <a:pt x="34212" y="3476"/>
                    <a:pt x="33084" y="3802"/>
                    <a:pt x="31906" y="4003"/>
                  </a:cubicBezTo>
                  <a:cubicBezTo>
                    <a:pt x="31505" y="4053"/>
                    <a:pt x="31079" y="4078"/>
                    <a:pt x="30678" y="4128"/>
                  </a:cubicBezTo>
                  <a:cubicBezTo>
                    <a:pt x="29851" y="3652"/>
                    <a:pt x="28974" y="3226"/>
                    <a:pt x="28071" y="2900"/>
                  </a:cubicBezTo>
                  <a:cubicBezTo>
                    <a:pt x="28798" y="2549"/>
                    <a:pt x="29450" y="2123"/>
                    <a:pt x="30076" y="1622"/>
                  </a:cubicBezTo>
                  <a:cubicBezTo>
                    <a:pt x="30641" y="1151"/>
                    <a:pt x="30079" y="460"/>
                    <a:pt x="29511" y="460"/>
                  </a:cubicBezTo>
                  <a:cubicBezTo>
                    <a:pt x="29474" y="460"/>
                    <a:pt x="29436" y="463"/>
                    <a:pt x="29400" y="469"/>
                  </a:cubicBezTo>
                  <a:cubicBezTo>
                    <a:pt x="27019" y="820"/>
                    <a:pt x="24162" y="870"/>
                    <a:pt x="21881" y="1747"/>
                  </a:cubicBezTo>
                  <a:cubicBezTo>
                    <a:pt x="19951" y="1747"/>
                    <a:pt x="18021" y="2048"/>
                    <a:pt x="16192" y="2599"/>
                  </a:cubicBezTo>
                  <a:cubicBezTo>
                    <a:pt x="16618" y="2098"/>
                    <a:pt x="16943" y="1572"/>
                    <a:pt x="17119" y="920"/>
                  </a:cubicBezTo>
                  <a:cubicBezTo>
                    <a:pt x="17237" y="468"/>
                    <a:pt x="16862" y="1"/>
                    <a:pt x="1644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10"/>
            <p:cNvSpPr/>
            <p:nvPr/>
          </p:nvSpPr>
          <p:spPr>
            <a:xfrm>
              <a:off x="-218100" y="248325"/>
              <a:ext cx="812075" cy="697775"/>
            </a:xfrm>
            <a:custGeom>
              <a:rect b="b" l="l" r="r" t="t"/>
              <a:pathLst>
                <a:path extrusionOk="0" h="27911" w="32483">
                  <a:moveTo>
                    <a:pt x="8472" y="4748"/>
                  </a:moveTo>
                  <a:cubicBezTo>
                    <a:pt x="8472" y="4773"/>
                    <a:pt x="8472" y="4773"/>
                    <a:pt x="8472" y="4773"/>
                  </a:cubicBezTo>
                  <a:cubicBezTo>
                    <a:pt x="7595" y="5449"/>
                    <a:pt x="6793" y="6251"/>
                    <a:pt x="6066" y="7104"/>
                  </a:cubicBezTo>
                  <a:cubicBezTo>
                    <a:pt x="6024" y="7093"/>
                    <a:pt x="5983" y="7087"/>
                    <a:pt x="5941" y="7087"/>
                  </a:cubicBezTo>
                  <a:cubicBezTo>
                    <a:pt x="5883" y="7087"/>
                    <a:pt x="5824" y="7099"/>
                    <a:pt x="5765" y="7129"/>
                  </a:cubicBezTo>
                  <a:cubicBezTo>
                    <a:pt x="6567" y="6251"/>
                    <a:pt x="7494" y="5449"/>
                    <a:pt x="8472" y="4748"/>
                  </a:cubicBezTo>
                  <a:close/>
                  <a:moveTo>
                    <a:pt x="26467" y="14121"/>
                  </a:moveTo>
                  <a:lnTo>
                    <a:pt x="26467" y="14121"/>
                  </a:lnTo>
                  <a:cubicBezTo>
                    <a:pt x="26693" y="14347"/>
                    <a:pt x="26943" y="14572"/>
                    <a:pt x="27194" y="14773"/>
                  </a:cubicBezTo>
                  <a:cubicBezTo>
                    <a:pt x="27169" y="14823"/>
                    <a:pt x="27169" y="14873"/>
                    <a:pt x="27144" y="14923"/>
                  </a:cubicBezTo>
                  <a:cubicBezTo>
                    <a:pt x="27068" y="14898"/>
                    <a:pt x="27018" y="14898"/>
                    <a:pt x="26943" y="14898"/>
                  </a:cubicBezTo>
                  <a:cubicBezTo>
                    <a:pt x="26918" y="14773"/>
                    <a:pt x="26868" y="14647"/>
                    <a:pt x="26793" y="14547"/>
                  </a:cubicBezTo>
                  <a:cubicBezTo>
                    <a:pt x="26667" y="14397"/>
                    <a:pt x="26567" y="14271"/>
                    <a:pt x="26467" y="14121"/>
                  </a:cubicBezTo>
                  <a:close/>
                  <a:moveTo>
                    <a:pt x="24738" y="15324"/>
                  </a:moveTo>
                  <a:lnTo>
                    <a:pt x="24838" y="15449"/>
                  </a:lnTo>
                  <a:cubicBezTo>
                    <a:pt x="24863" y="15474"/>
                    <a:pt x="24888" y="15500"/>
                    <a:pt x="24913" y="15525"/>
                  </a:cubicBezTo>
                  <a:cubicBezTo>
                    <a:pt x="24788" y="15550"/>
                    <a:pt x="24688" y="15575"/>
                    <a:pt x="24562" y="15600"/>
                  </a:cubicBezTo>
                  <a:cubicBezTo>
                    <a:pt x="24562" y="15550"/>
                    <a:pt x="24537" y="15474"/>
                    <a:pt x="24512" y="15424"/>
                  </a:cubicBezTo>
                  <a:cubicBezTo>
                    <a:pt x="24587" y="15399"/>
                    <a:pt x="24662" y="15374"/>
                    <a:pt x="24738" y="15324"/>
                  </a:cubicBezTo>
                  <a:close/>
                  <a:moveTo>
                    <a:pt x="16667" y="20963"/>
                  </a:moveTo>
                  <a:lnTo>
                    <a:pt x="16667" y="20963"/>
                  </a:lnTo>
                  <a:cubicBezTo>
                    <a:pt x="16592" y="21089"/>
                    <a:pt x="16492" y="21214"/>
                    <a:pt x="16417" y="21339"/>
                  </a:cubicBezTo>
                  <a:cubicBezTo>
                    <a:pt x="16291" y="21314"/>
                    <a:pt x="16166" y="21264"/>
                    <a:pt x="16066" y="21239"/>
                  </a:cubicBezTo>
                  <a:cubicBezTo>
                    <a:pt x="16141" y="21189"/>
                    <a:pt x="16216" y="21139"/>
                    <a:pt x="16266" y="21063"/>
                  </a:cubicBezTo>
                  <a:cubicBezTo>
                    <a:pt x="16293" y="21068"/>
                    <a:pt x="16319" y="21070"/>
                    <a:pt x="16344" y="21070"/>
                  </a:cubicBezTo>
                  <a:cubicBezTo>
                    <a:pt x="16461" y="21070"/>
                    <a:pt x="16564" y="21025"/>
                    <a:pt x="16667" y="20963"/>
                  </a:cubicBezTo>
                  <a:close/>
                  <a:moveTo>
                    <a:pt x="28898" y="16928"/>
                  </a:moveTo>
                  <a:cubicBezTo>
                    <a:pt x="28483" y="18685"/>
                    <a:pt x="27522" y="20299"/>
                    <a:pt x="26176" y="21586"/>
                  </a:cubicBezTo>
                  <a:lnTo>
                    <a:pt x="26176" y="21586"/>
                  </a:lnTo>
                  <a:cubicBezTo>
                    <a:pt x="27376" y="20224"/>
                    <a:pt x="28298" y="18656"/>
                    <a:pt x="28898" y="16928"/>
                  </a:cubicBezTo>
                  <a:close/>
                  <a:moveTo>
                    <a:pt x="26052" y="21726"/>
                  </a:moveTo>
                  <a:cubicBezTo>
                    <a:pt x="26042" y="21739"/>
                    <a:pt x="26029" y="21752"/>
                    <a:pt x="26016" y="21765"/>
                  </a:cubicBezTo>
                  <a:cubicBezTo>
                    <a:pt x="26028" y="21752"/>
                    <a:pt x="26040" y="21739"/>
                    <a:pt x="26052" y="21726"/>
                  </a:cubicBezTo>
                  <a:close/>
                  <a:moveTo>
                    <a:pt x="18351" y="1"/>
                  </a:moveTo>
                  <a:cubicBezTo>
                    <a:pt x="18175" y="1"/>
                    <a:pt x="17998" y="4"/>
                    <a:pt x="17820" y="11"/>
                  </a:cubicBezTo>
                  <a:cubicBezTo>
                    <a:pt x="11454" y="261"/>
                    <a:pt x="4437" y="4296"/>
                    <a:pt x="2006" y="10362"/>
                  </a:cubicBezTo>
                  <a:cubicBezTo>
                    <a:pt x="1" y="15374"/>
                    <a:pt x="1931" y="19510"/>
                    <a:pt x="5264" y="22668"/>
                  </a:cubicBezTo>
                  <a:cubicBezTo>
                    <a:pt x="8273" y="26150"/>
                    <a:pt x="12594" y="27911"/>
                    <a:pt x="17004" y="27911"/>
                  </a:cubicBezTo>
                  <a:cubicBezTo>
                    <a:pt x="19131" y="27911"/>
                    <a:pt x="21278" y="27501"/>
                    <a:pt x="23309" y="26678"/>
                  </a:cubicBezTo>
                  <a:cubicBezTo>
                    <a:pt x="26342" y="25449"/>
                    <a:pt x="29399" y="23369"/>
                    <a:pt x="30928" y="20387"/>
                  </a:cubicBezTo>
                  <a:cubicBezTo>
                    <a:pt x="32482" y="17379"/>
                    <a:pt x="32256" y="13720"/>
                    <a:pt x="31379" y="10537"/>
                  </a:cubicBezTo>
                  <a:cubicBezTo>
                    <a:pt x="29672" y="4414"/>
                    <a:pt x="24759" y="1"/>
                    <a:pt x="18351" y="1"/>
                  </a:cubicBez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10"/>
            <p:cNvSpPr/>
            <p:nvPr/>
          </p:nvSpPr>
          <p:spPr>
            <a:xfrm>
              <a:off x="297675" y="409300"/>
              <a:ext cx="67600" cy="40475"/>
            </a:xfrm>
            <a:custGeom>
              <a:rect b="b" l="l" r="r" t="t"/>
              <a:pathLst>
                <a:path extrusionOk="0" h="1619" w="2704">
                  <a:moveTo>
                    <a:pt x="2147" y="0"/>
                  </a:moveTo>
                  <a:cubicBezTo>
                    <a:pt x="1328" y="0"/>
                    <a:pt x="555" y="478"/>
                    <a:pt x="97" y="1166"/>
                  </a:cubicBezTo>
                  <a:cubicBezTo>
                    <a:pt x="0" y="1334"/>
                    <a:pt x="135" y="1618"/>
                    <a:pt x="346" y="1618"/>
                  </a:cubicBezTo>
                  <a:cubicBezTo>
                    <a:pt x="355" y="1618"/>
                    <a:pt x="363" y="1618"/>
                    <a:pt x="372" y="1617"/>
                  </a:cubicBezTo>
                  <a:cubicBezTo>
                    <a:pt x="1124" y="1567"/>
                    <a:pt x="2077" y="1216"/>
                    <a:pt x="2452" y="514"/>
                  </a:cubicBezTo>
                  <a:cubicBezTo>
                    <a:pt x="2452" y="489"/>
                    <a:pt x="2478" y="464"/>
                    <a:pt x="2478" y="464"/>
                  </a:cubicBezTo>
                  <a:cubicBezTo>
                    <a:pt x="2703" y="364"/>
                    <a:pt x="2653" y="38"/>
                    <a:pt x="2377" y="13"/>
                  </a:cubicBezTo>
                  <a:cubicBezTo>
                    <a:pt x="2300" y="4"/>
                    <a:pt x="2223" y="0"/>
                    <a:pt x="214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10"/>
            <p:cNvSpPr/>
            <p:nvPr/>
          </p:nvSpPr>
          <p:spPr>
            <a:xfrm>
              <a:off x="119000" y="379700"/>
              <a:ext cx="87750" cy="46325"/>
            </a:xfrm>
            <a:custGeom>
              <a:rect b="b" l="l" r="r" t="t"/>
              <a:pathLst>
                <a:path extrusionOk="0" h="1853" w="3510">
                  <a:moveTo>
                    <a:pt x="3085" y="1"/>
                  </a:moveTo>
                  <a:cubicBezTo>
                    <a:pt x="2123" y="1"/>
                    <a:pt x="965" y="742"/>
                    <a:pt x="251" y="1272"/>
                  </a:cubicBezTo>
                  <a:cubicBezTo>
                    <a:pt x="0" y="1448"/>
                    <a:pt x="76" y="1823"/>
                    <a:pt x="401" y="1849"/>
                  </a:cubicBezTo>
                  <a:cubicBezTo>
                    <a:pt x="458" y="1852"/>
                    <a:pt x="514" y="1853"/>
                    <a:pt x="570" y="1853"/>
                  </a:cubicBezTo>
                  <a:cubicBezTo>
                    <a:pt x="1454" y="1853"/>
                    <a:pt x="2245" y="1484"/>
                    <a:pt x="2858" y="871"/>
                  </a:cubicBezTo>
                  <a:cubicBezTo>
                    <a:pt x="2901" y="889"/>
                    <a:pt x="2951" y="900"/>
                    <a:pt x="3002" y="900"/>
                  </a:cubicBezTo>
                  <a:cubicBezTo>
                    <a:pt x="3096" y="900"/>
                    <a:pt x="3193" y="860"/>
                    <a:pt x="3259" y="746"/>
                  </a:cubicBezTo>
                  <a:cubicBezTo>
                    <a:pt x="3334" y="620"/>
                    <a:pt x="3334" y="495"/>
                    <a:pt x="3309" y="370"/>
                  </a:cubicBezTo>
                  <a:cubicBezTo>
                    <a:pt x="3334" y="370"/>
                    <a:pt x="3359" y="345"/>
                    <a:pt x="3384" y="345"/>
                  </a:cubicBezTo>
                  <a:cubicBezTo>
                    <a:pt x="3484" y="270"/>
                    <a:pt x="3509" y="44"/>
                    <a:pt x="3334" y="19"/>
                  </a:cubicBezTo>
                  <a:cubicBezTo>
                    <a:pt x="3253" y="7"/>
                    <a:pt x="3169" y="1"/>
                    <a:pt x="3085"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10"/>
            <p:cNvSpPr/>
            <p:nvPr/>
          </p:nvSpPr>
          <p:spPr>
            <a:xfrm>
              <a:off x="155550" y="473525"/>
              <a:ext cx="80650" cy="52075"/>
            </a:xfrm>
            <a:custGeom>
              <a:rect b="b" l="l" r="r" t="t"/>
              <a:pathLst>
                <a:path extrusionOk="0" h="2083" w="3226">
                  <a:moveTo>
                    <a:pt x="2824" y="0"/>
                  </a:moveTo>
                  <a:cubicBezTo>
                    <a:pt x="2724" y="0"/>
                    <a:pt x="2624" y="25"/>
                    <a:pt x="2523" y="50"/>
                  </a:cubicBezTo>
                  <a:cubicBezTo>
                    <a:pt x="2488" y="33"/>
                    <a:pt x="2465" y="15"/>
                    <a:pt x="2437" y="15"/>
                  </a:cubicBezTo>
                  <a:cubicBezTo>
                    <a:pt x="2425" y="15"/>
                    <a:pt x="2413" y="18"/>
                    <a:pt x="2398" y="25"/>
                  </a:cubicBezTo>
                  <a:cubicBezTo>
                    <a:pt x="1496" y="151"/>
                    <a:pt x="694" y="953"/>
                    <a:pt x="168" y="1654"/>
                  </a:cubicBezTo>
                  <a:cubicBezTo>
                    <a:pt x="0" y="1846"/>
                    <a:pt x="243" y="2082"/>
                    <a:pt x="461" y="2082"/>
                  </a:cubicBezTo>
                  <a:cubicBezTo>
                    <a:pt x="472" y="2082"/>
                    <a:pt x="483" y="2082"/>
                    <a:pt x="493" y="2081"/>
                  </a:cubicBezTo>
                  <a:cubicBezTo>
                    <a:pt x="1471" y="1880"/>
                    <a:pt x="2398" y="1304"/>
                    <a:pt x="3050" y="552"/>
                  </a:cubicBezTo>
                  <a:cubicBezTo>
                    <a:pt x="3225" y="351"/>
                    <a:pt x="3125" y="0"/>
                    <a:pt x="2824"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10"/>
            <p:cNvSpPr/>
            <p:nvPr/>
          </p:nvSpPr>
          <p:spPr>
            <a:xfrm>
              <a:off x="259525" y="532875"/>
              <a:ext cx="57500" cy="60725"/>
            </a:xfrm>
            <a:custGeom>
              <a:rect b="b" l="l" r="r" t="t"/>
              <a:pathLst>
                <a:path extrusionOk="0" h="2429" w="2300">
                  <a:moveTo>
                    <a:pt x="2023" y="0"/>
                  </a:moveTo>
                  <a:cubicBezTo>
                    <a:pt x="2007" y="0"/>
                    <a:pt x="1991" y="2"/>
                    <a:pt x="1973" y="7"/>
                  </a:cubicBezTo>
                  <a:cubicBezTo>
                    <a:pt x="1021" y="233"/>
                    <a:pt x="294" y="1110"/>
                    <a:pt x="44" y="2062"/>
                  </a:cubicBezTo>
                  <a:cubicBezTo>
                    <a:pt x="0" y="2236"/>
                    <a:pt x="144" y="2428"/>
                    <a:pt x="314" y="2428"/>
                  </a:cubicBezTo>
                  <a:cubicBezTo>
                    <a:pt x="340" y="2428"/>
                    <a:pt x="367" y="2423"/>
                    <a:pt x="395" y="2413"/>
                  </a:cubicBezTo>
                  <a:cubicBezTo>
                    <a:pt x="1247" y="2113"/>
                    <a:pt x="1898" y="1511"/>
                    <a:pt x="2249" y="709"/>
                  </a:cubicBezTo>
                  <a:cubicBezTo>
                    <a:pt x="2299" y="559"/>
                    <a:pt x="2249" y="383"/>
                    <a:pt x="2124" y="283"/>
                  </a:cubicBezTo>
                  <a:cubicBezTo>
                    <a:pt x="2260" y="193"/>
                    <a:pt x="2171" y="0"/>
                    <a:pt x="2023"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10"/>
            <p:cNvSpPr/>
            <p:nvPr/>
          </p:nvSpPr>
          <p:spPr>
            <a:xfrm>
              <a:off x="368950" y="552975"/>
              <a:ext cx="47075" cy="60050"/>
            </a:xfrm>
            <a:custGeom>
              <a:rect b="b" l="l" r="r" t="t"/>
              <a:pathLst>
                <a:path extrusionOk="0" h="2402" w="1883">
                  <a:moveTo>
                    <a:pt x="1511" y="1"/>
                  </a:moveTo>
                  <a:cubicBezTo>
                    <a:pt x="1465" y="1"/>
                    <a:pt x="1419" y="17"/>
                    <a:pt x="1381" y="55"/>
                  </a:cubicBezTo>
                  <a:cubicBezTo>
                    <a:pt x="855" y="557"/>
                    <a:pt x="404" y="1258"/>
                    <a:pt x="103" y="1935"/>
                  </a:cubicBezTo>
                  <a:cubicBezTo>
                    <a:pt x="1" y="2160"/>
                    <a:pt x="148" y="2401"/>
                    <a:pt x="356" y="2401"/>
                  </a:cubicBezTo>
                  <a:cubicBezTo>
                    <a:pt x="403" y="2401"/>
                    <a:pt x="453" y="2389"/>
                    <a:pt x="504" y="2361"/>
                  </a:cubicBezTo>
                  <a:cubicBezTo>
                    <a:pt x="1281" y="1960"/>
                    <a:pt x="1782" y="1233"/>
                    <a:pt x="1882" y="381"/>
                  </a:cubicBezTo>
                  <a:cubicBezTo>
                    <a:pt x="1882" y="256"/>
                    <a:pt x="1807" y="156"/>
                    <a:pt x="1707" y="106"/>
                  </a:cubicBezTo>
                  <a:cubicBezTo>
                    <a:pt x="1660" y="44"/>
                    <a:pt x="1585"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10"/>
            <p:cNvSpPr/>
            <p:nvPr/>
          </p:nvSpPr>
          <p:spPr>
            <a:xfrm>
              <a:off x="357800" y="655625"/>
              <a:ext cx="73875" cy="67950"/>
            </a:xfrm>
            <a:custGeom>
              <a:rect b="b" l="l" r="r" t="t"/>
              <a:pathLst>
                <a:path extrusionOk="0" h="2718" w="2955">
                  <a:moveTo>
                    <a:pt x="2574" y="1"/>
                  </a:moveTo>
                  <a:cubicBezTo>
                    <a:pt x="2559" y="1"/>
                    <a:pt x="2544" y="4"/>
                    <a:pt x="2529" y="10"/>
                  </a:cubicBezTo>
                  <a:cubicBezTo>
                    <a:pt x="1451" y="210"/>
                    <a:pt x="549" y="1338"/>
                    <a:pt x="73" y="2265"/>
                  </a:cubicBezTo>
                  <a:cubicBezTo>
                    <a:pt x="0" y="2434"/>
                    <a:pt x="90" y="2718"/>
                    <a:pt x="319" y="2718"/>
                  </a:cubicBezTo>
                  <a:cubicBezTo>
                    <a:pt x="329" y="2718"/>
                    <a:pt x="338" y="2717"/>
                    <a:pt x="348" y="2716"/>
                  </a:cubicBezTo>
                  <a:cubicBezTo>
                    <a:pt x="1551" y="2641"/>
                    <a:pt x="2579" y="1789"/>
                    <a:pt x="2905" y="636"/>
                  </a:cubicBezTo>
                  <a:cubicBezTo>
                    <a:pt x="2955" y="486"/>
                    <a:pt x="2880" y="310"/>
                    <a:pt x="2729" y="260"/>
                  </a:cubicBezTo>
                  <a:cubicBezTo>
                    <a:pt x="2795" y="150"/>
                    <a:pt x="2687" y="1"/>
                    <a:pt x="257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10"/>
            <p:cNvSpPr/>
            <p:nvPr/>
          </p:nvSpPr>
          <p:spPr>
            <a:xfrm>
              <a:off x="181800" y="700700"/>
              <a:ext cx="79900" cy="59225"/>
            </a:xfrm>
            <a:custGeom>
              <a:rect b="b" l="l" r="r" t="t"/>
              <a:pathLst>
                <a:path extrusionOk="0" h="2369" w="3196">
                  <a:moveTo>
                    <a:pt x="2811" y="1"/>
                  </a:moveTo>
                  <a:cubicBezTo>
                    <a:pt x="2740" y="1"/>
                    <a:pt x="2666" y="33"/>
                    <a:pt x="2601" y="111"/>
                  </a:cubicBezTo>
                  <a:cubicBezTo>
                    <a:pt x="2451" y="262"/>
                    <a:pt x="2301" y="412"/>
                    <a:pt x="2150" y="562"/>
                  </a:cubicBezTo>
                  <a:cubicBezTo>
                    <a:pt x="1398" y="863"/>
                    <a:pt x="747" y="1314"/>
                    <a:pt x="170" y="1866"/>
                  </a:cubicBezTo>
                  <a:cubicBezTo>
                    <a:pt x="1" y="2035"/>
                    <a:pt x="112" y="2368"/>
                    <a:pt x="368" y="2368"/>
                  </a:cubicBezTo>
                  <a:cubicBezTo>
                    <a:pt x="377" y="2368"/>
                    <a:pt x="386" y="2368"/>
                    <a:pt x="396" y="2367"/>
                  </a:cubicBezTo>
                  <a:cubicBezTo>
                    <a:pt x="1574" y="2292"/>
                    <a:pt x="2601" y="1565"/>
                    <a:pt x="3103" y="487"/>
                  </a:cubicBezTo>
                  <a:cubicBezTo>
                    <a:pt x="3195" y="265"/>
                    <a:pt x="3013" y="1"/>
                    <a:pt x="2811"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10"/>
            <p:cNvSpPr/>
            <p:nvPr/>
          </p:nvSpPr>
          <p:spPr>
            <a:xfrm>
              <a:off x="92050" y="601225"/>
              <a:ext cx="78975" cy="59950"/>
            </a:xfrm>
            <a:custGeom>
              <a:rect b="b" l="l" r="r" t="t"/>
              <a:pathLst>
                <a:path extrusionOk="0" h="2398" w="3159">
                  <a:moveTo>
                    <a:pt x="2800" y="1"/>
                  </a:moveTo>
                  <a:cubicBezTo>
                    <a:pt x="2747" y="1"/>
                    <a:pt x="2690" y="17"/>
                    <a:pt x="2632" y="55"/>
                  </a:cubicBezTo>
                  <a:cubicBezTo>
                    <a:pt x="2582" y="105"/>
                    <a:pt x="2532" y="130"/>
                    <a:pt x="2482" y="181"/>
                  </a:cubicBezTo>
                  <a:cubicBezTo>
                    <a:pt x="1555" y="406"/>
                    <a:pt x="703" y="1108"/>
                    <a:pt x="126" y="1785"/>
                  </a:cubicBezTo>
                  <a:cubicBezTo>
                    <a:pt x="1" y="1960"/>
                    <a:pt x="51" y="2236"/>
                    <a:pt x="276" y="2311"/>
                  </a:cubicBezTo>
                  <a:cubicBezTo>
                    <a:pt x="462" y="2370"/>
                    <a:pt x="640" y="2398"/>
                    <a:pt x="809" y="2398"/>
                  </a:cubicBezTo>
                  <a:cubicBezTo>
                    <a:pt x="1850" y="2398"/>
                    <a:pt x="2584" y="1369"/>
                    <a:pt x="3058" y="506"/>
                  </a:cubicBezTo>
                  <a:cubicBezTo>
                    <a:pt x="3109" y="456"/>
                    <a:pt x="3109" y="381"/>
                    <a:pt x="3109" y="331"/>
                  </a:cubicBezTo>
                  <a:cubicBezTo>
                    <a:pt x="3159" y="256"/>
                    <a:pt x="3134" y="130"/>
                    <a:pt x="3008" y="105"/>
                  </a:cubicBezTo>
                  <a:cubicBezTo>
                    <a:pt x="2962" y="43"/>
                    <a:pt x="2887" y="1"/>
                    <a:pt x="2800"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10"/>
            <p:cNvSpPr/>
            <p:nvPr/>
          </p:nvSpPr>
          <p:spPr>
            <a:xfrm>
              <a:off x="5050" y="492925"/>
              <a:ext cx="69275" cy="52075"/>
            </a:xfrm>
            <a:custGeom>
              <a:rect b="b" l="l" r="r" t="t"/>
              <a:pathLst>
                <a:path extrusionOk="0" h="2083" w="2771">
                  <a:moveTo>
                    <a:pt x="2427" y="0"/>
                  </a:moveTo>
                  <a:cubicBezTo>
                    <a:pt x="2419" y="0"/>
                    <a:pt x="2411" y="0"/>
                    <a:pt x="2403" y="1"/>
                  </a:cubicBezTo>
                  <a:cubicBezTo>
                    <a:pt x="2328" y="26"/>
                    <a:pt x="2278" y="26"/>
                    <a:pt x="2228" y="51"/>
                  </a:cubicBezTo>
                  <a:cubicBezTo>
                    <a:pt x="2174" y="34"/>
                    <a:pt x="2121" y="16"/>
                    <a:pt x="2077" y="16"/>
                  </a:cubicBezTo>
                  <a:cubicBezTo>
                    <a:pt x="2059" y="16"/>
                    <a:pt x="2042" y="19"/>
                    <a:pt x="2027" y="26"/>
                  </a:cubicBezTo>
                  <a:cubicBezTo>
                    <a:pt x="1601" y="152"/>
                    <a:pt x="1225" y="377"/>
                    <a:pt x="924" y="678"/>
                  </a:cubicBezTo>
                  <a:cubicBezTo>
                    <a:pt x="599" y="929"/>
                    <a:pt x="323" y="1254"/>
                    <a:pt x="97" y="1630"/>
                  </a:cubicBezTo>
                  <a:cubicBezTo>
                    <a:pt x="1" y="1799"/>
                    <a:pt x="113" y="2083"/>
                    <a:pt x="344" y="2083"/>
                  </a:cubicBezTo>
                  <a:cubicBezTo>
                    <a:pt x="353" y="2083"/>
                    <a:pt x="363" y="2082"/>
                    <a:pt x="373" y="2081"/>
                  </a:cubicBezTo>
                  <a:cubicBezTo>
                    <a:pt x="1300" y="1956"/>
                    <a:pt x="2077" y="1355"/>
                    <a:pt x="2403" y="452"/>
                  </a:cubicBezTo>
                  <a:cubicBezTo>
                    <a:pt x="2428" y="452"/>
                    <a:pt x="2478" y="427"/>
                    <a:pt x="2503" y="427"/>
                  </a:cubicBezTo>
                  <a:cubicBezTo>
                    <a:pt x="2770" y="355"/>
                    <a:pt x="266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10"/>
            <p:cNvSpPr/>
            <p:nvPr/>
          </p:nvSpPr>
          <p:spPr>
            <a:xfrm>
              <a:off x="-10575" y="405800"/>
              <a:ext cx="70075" cy="50900"/>
            </a:xfrm>
            <a:custGeom>
              <a:rect b="b" l="l" r="r" t="t"/>
              <a:pathLst>
                <a:path extrusionOk="0" h="2036" w="2803">
                  <a:moveTo>
                    <a:pt x="2209" y="0"/>
                  </a:moveTo>
                  <a:cubicBezTo>
                    <a:pt x="1244" y="0"/>
                    <a:pt x="386" y="758"/>
                    <a:pt x="71" y="1657"/>
                  </a:cubicBezTo>
                  <a:cubicBezTo>
                    <a:pt x="1" y="1889"/>
                    <a:pt x="211" y="2035"/>
                    <a:pt x="402" y="2035"/>
                  </a:cubicBezTo>
                  <a:cubicBezTo>
                    <a:pt x="417" y="2035"/>
                    <a:pt x="432" y="2034"/>
                    <a:pt x="447" y="2033"/>
                  </a:cubicBezTo>
                  <a:cubicBezTo>
                    <a:pt x="1374" y="1882"/>
                    <a:pt x="2176" y="1306"/>
                    <a:pt x="2677" y="504"/>
                  </a:cubicBezTo>
                  <a:cubicBezTo>
                    <a:pt x="2802" y="303"/>
                    <a:pt x="2627" y="78"/>
                    <a:pt x="2427" y="28"/>
                  </a:cubicBezTo>
                  <a:cubicBezTo>
                    <a:pt x="2401" y="3"/>
                    <a:pt x="2351" y="3"/>
                    <a:pt x="2301" y="3"/>
                  </a:cubicBezTo>
                  <a:cubicBezTo>
                    <a:pt x="2270" y="1"/>
                    <a:pt x="2240" y="0"/>
                    <a:pt x="2209"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10"/>
            <p:cNvSpPr/>
            <p:nvPr/>
          </p:nvSpPr>
          <p:spPr>
            <a:xfrm>
              <a:off x="-61600" y="612175"/>
              <a:ext cx="66825" cy="58825"/>
            </a:xfrm>
            <a:custGeom>
              <a:rect b="b" l="l" r="r" t="t"/>
              <a:pathLst>
                <a:path extrusionOk="0" h="2353" w="2673">
                  <a:moveTo>
                    <a:pt x="2284" y="1"/>
                  </a:moveTo>
                  <a:cubicBezTo>
                    <a:pt x="2252" y="1"/>
                    <a:pt x="2220" y="6"/>
                    <a:pt x="2187" y="18"/>
                  </a:cubicBezTo>
                  <a:cubicBezTo>
                    <a:pt x="1961" y="118"/>
                    <a:pt x="1736" y="244"/>
                    <a:pt x="1535" y="394"/>
                  </a:cubicBezTo>
                  <a:cubicBezTo>
                    <a:pt x="858" y="620"/>
                    <a:pt x="332" y="1372"/>
                    <a:pt x="82" y="1973"/>
                  </a:cubicBezTo>
                  <a:cubicBezTo>
                    <a:pt x="1" y="2195"/>
                    <a:pt x="197" y="2353"/>
                    <a:pt x="394" y="2353"/>
                  </a:cubicBezTo>
                  <a:cubicBezTo>
                    <a:pt x="442" y="2353"/>
                    <a:pt x="489" y="2343"/>
                    <a:pt x="533" y="2324"/>
                  </a:cubicBezTo>
                  <a:cubicBezTo>
                    <a:pt x="1360" y="1923"/>
                    <a:pt x="2036" y="1246"/>
                    <a:pt x="2563" y="494"/>
                  </a:cubicBezTo>
                  <a:cubicBezTo>
                    <a:pt x="2673" y="296"/>
                    <a:pt x="2512" y="1"/>
                    <a:pt x="2284"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10"/>
            <p:cNvSpPr/>
            <p:nvPr/>
          </p:nvSpPr>
          <p:spPr>
            <a:xfrm>
              <a:off x="35800" y="739100"/>
              <a:ext cx="66925" cy="48550"/>
            </a:xfrm>
            <a:custGeom>
              <a:rect b="b" l="l" r="r" t="t"/>
              <a:pathLst>
                <a:path extrusionOk="0" h="1942" w="2677">
                  <a:moveTo>
                    <a:pt x="2075" y="0"/>
                  </a:moveTo>
                  <a:cubicBezTo>
                    <a:pt x="2006" y="0"/>
                    <a:pt x="1938" y="8"/>
                    <a:pt x="1875" y="29"/>
                  </a:cubicBezTo>
                  <a:cubicBezTo>
                    <a:pt x="1860" y="29"/>
                    <a:pt x="1844" y="28"/>
                    <a:pt x="1829" y="28"/>
                  </a:cubicBezTo>
                  <a:cubicBezTo>
                    <a:pt x="970" y="28"/>
                    <a:pt x="193" y="720"/>
                    <a:pt x="45" y="1558"/>
                  </a:cubicBezTo>
                  <a:cubicBezTo>
                    <a:pt x="0" y="1760"/>
                    <a:pt x="156" y="1942"/>
                    <a:pt x="351" y="1942"/>
                  </a:cubicBezTo>
                  <a:cubicBezTo>
                    <a:pt x="374" y="1942"/>
                    <a:pt x="397" y="1939"/>
                    <a:pt x="421" y="1934"/>
                  </a:cubicBezTo>
                  <a:cubicBezTo>
                    <a:pt x="1298" y="1733"/>
                    <a:pt x="2025" y="1232"/>
                    <a:pt x="2552" y="505"/>
                  </a:cubicBezTo>
                  <a:cubicBezTo>
                    <a:pt x="2677" y="330"/>
                    <a:pt x="2552" y="79"/>
                    <a:pt x="2351" y="29"/>
                  </a:cubicBezTo>
                  <a:cubicBezTo>
                    <a:pt x="2264" y="15"/>
                    <a:pt x="2169" y="0"/>
                    <a:pt x="2075"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10"/>
            <p:cNvSpPr/>
            <p:nvPr/>
          </p:nvSpPr>
          <p:spPr>
            <a:xfrm>
              <a:off x="197325" y="792400"/>
              <a:ext cx="72700" cy="41075"/>
            </a:xfrm>
            <a:custGeom>
              <a:rect b="b" l="l" r="r" t="t"/>
              <a:pathLst>
                <a:path extrusionOk="0" h="1643" w="2908">
                  <a:moveTo>
                    <a:pt x="2338" y="1"/>
                  </a:moveTo>
                  <a:cubicBezTo>
                    <a:pt x="2327" y="1"/>
                    <a:pt x="2317" y="1"/>
                    <a:pt x="2306" y="2"/>
                  </a:cubicBezTo>
                  <a:cubicBezTo>
                    <a:pt x="1529" y="153"/>
                    <a:pt x="802" y="554"/>
                    <a:pt x="201" y="1030"/>
                  </a:cubicBezTo>
                  <a:cubicBezTo>
                    <a:pt x="0" y="1180"/>
                    <a:pt x="126" y="1456"/>
                    <a:pt x="326" y="1531"/>
                  </a:cubicBezTo>
                  <a:cubicBezTo>
                    <a:pt x="558" y="1606"/>
                    <a:pt x="794" y="1642"/>
                    <a:pt x="1027" y="1642"/>
                  </a:cubicBezTo>
                  <a:cubicBezTo>
                    <a:pt x="1650" y="1642"/>
                    <a:pt x="2251" y="1385"/>
                    <a:pt x="2707" y="930"/>
                  </a:cubicBezTo>
                  <a:cubicBezTo>
                    <a:pt x="2908" y="729"/>
                    <a:pt x="2757" y="378"/>
                    <a:pt x="2482" y="378"/>
                  </a:cubicBezTo>
                  <a:cubicBezTo>
                    <a:pt x="2649" y="258"/>
                    <a:pt x="2565" y="1"/>
                    <a:pt x="2338"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10"/>
            <p:cNvSpPr/>
            <p:nvPr/>
          </p:nvSpPr>
          <p:spPr>
            <a:xfrm>
              <a:off x="-89650" y="507075"/>
              <a:ext cx="40125" cy="61500"/>
            </a:xfrm>
            <a:custGeom>
              <a:rect b="b" l="l" r="r" t="t"/>
              <a:pathLst>
                <a:path extrusionOk="0" h="2460" w="1605">
                  <a:moveTo>
                    <a:pt x="1149" y="1"/>
                  </a:moveTo>
                  <a:cubicBezTo>
                    <a:pt x="1117" y="1"/>
                    <a:pt x="1085" y="12"/>
                    <a:pt x="1053" y="37"/>
                  </a:cubicBezTo>
                  <a:cubicBezTo>
                    <a:pt x="376" y="513"/>
                    <a:pt x="1" y="1340"/>
                    <a:pt x="76" y="2167"/>
                  </a:cubicBezTo>
                  <a:cubicBezTo>
                    <a:pt x="91" y="2351"/>
                    <a:pt x="228" y="2460"/>
                    <a:pt x="366" y="2460"/>
                  </a:cubicBezTo>
                  <a:cubicBezTo>
                    <a:pt x="454" y="2460"/>
                    <a:pt x="543" y="2415"/>
                    <a:pt x="602" y="2317"/>
                  </a:cubicBezTo>
                  <a:cubicBezTo>
                    <a:pt x="903" y="1866"/>
                    <a:pt x="1204" y="1440"/>
                    <a:pt x="1504" y="989"/>
                  </a:cubicBezTo>
                  <a:cubicBezTo>
                    <a:pt x="1605" y="864"/>
                    <a:pt x="1529" y="663"/>
                    <a:pt x="1404" y="588"/>
                  </a:cubicBezTo>
                  <a:cubicBezTo>
                    <a:pt x="1404" y="563"/>
                    <a:pt x="1404" y="563"/>
                    <a:pt x="1404" y="563"/>
                  </a:cubicBezTo>
                  <a:cubicBezTo>
                    <a:pt x="1504" y="388"/>
                    <a:pt x="1429" y="262"/>
                    <a:pt x="1329" y="212"/>
                  </a:cubicBezTo>
                  <a:cubicBezTo>
                    <a:pt x="1329" y="99"/>
                    <a:pt x="1244" y="1"/>
                    <a:pt x="1149"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6" name="Google Shape;336;p10"/>
          <p:cNvSpPr/>
          <p:nvPr/>
        </p:nvSpPr>
        <p:spPr>
          <a:xfrm rot="3689078">
            <a:off x="-738067" y="2492059"/>
            <a:ext cx="1753029" cy="2150644"/>
          </a:xfrm>
          <a:custGeom>
            <a:rect b="b" l="l" r="r" t="t"/>
            <a:pathLst>
              <a:path extrusionOk="0" h="50827" w="41430">
                <a:moveTo>
                  <a:pt x="6818" y="0"/>
                </a:moveTo>
                <a:cubicBezTo>
                  <a:pt x="6817" y="0"/>
                  <a:pt x="3058" y="6843"/>
                  <a:pt x="7996" y="16943"/>
                </a:cubicBezTo>
                <a:cubicBezTo>
                  <a:pt x="12933" y="27043"/>
                  <a:pt x="19349" y="36492"/>
                  <a:pt x="19349" y="36492"/>
                </a:cubicBezTo>
                <a:lnTo>
                  <a:pt x="0" y="20401"/>
                </a:lnTo>
                <a:lnTo>
                  <a:pt x="0" y="20401"/>
                </a:lnTo>
                <a:lnTo>
                  <a:pt x="3685" y="28747"/>
                </a:lnTo>
                <a:cubicBezTo>
                  <a:pt x="7394" y="37068"/>
                  <a:pt x="22331" y="44010"/>
                  <a:pt x="22331" y="44010"/>
                </a:cubicBezTo>
                <a:lnTo>
                  <a:pt x="2407" y="39148"/>
                </a:lnTo>
                <a:lnTo>
                  <a:pt x="2407" y="39148"/>
                </a:lnTo>
                <a:cubicBezTo>
                  <a:pt x="2407" y="39148"/>
                  <a:pt x="14085" y="50826"/>
                  <a:pt x="25170" y="50826"/>
                </a:cubicBezTo>
                <a:cubicBezTo>
                  <a:pt x="26841" y="50826"/>
                  <a:pt x="28499" y="50561"/>
                  <a:pt x="30101" y="49950"/>
                </a:cubicBezTo>
                <a:cubicBezTo>
                  <a:pt x="41429" y="45640"/>
                  <a:pt x="40076" y="20427"/>
                  <a:pt x="40076" y="20426"/>
                </a:cubicBezTo>
                <a:lnTo>
                  <a:pt x="40076" y="20426"/>
                </a:lnTo>
                <a:cubicBezTo>
                  <a:pt x="36868" y="33334"/>
                  <a:pt x="33835" y="40351"/>
                  <a:pt x="33835" y="40351"/>
                </a:cubicBezTo>
                <a:cubicBezTo>
                  <a:pt x="36442" y="33108"/>
                  <a:pt x="30627" y="13384"/>
                  <a:pt x="30627" y="13384"/>
                </a:cubicBezTo>
                <a:cubicBezTo>
                  <a:pt x="25856" y="18753"/>
                  <a:pt x="27591" y="30733"/>
                  <a:pt x="28637" y="35944"/>
                </a:cubicBezTo>
                <a:lnTo>
                  <a:pt x="28637" y="35944"/>
                </a:lnTo>
                <a:lnTo>
                  <a:pt x="27545" y="31078"/>
                </a:lnTo>
                <a:cubicBezTo>
                  <a:pt x="25890" y="23710"/>
                  <a:pt x="14286" y="2206"/>
                  <a:pt x="14286" y="2206"/>
                </a:cubicBezTo>
                <a:lnTo>
                  <a:pt x="13459" y="6742"/>
                </a:lnTo>
                <a:cubicBezTo>
                  <a:pt x="12657" y="11303"/>
                  <a:pt x="22657" y="30301"/>
                  <a:pt x="22657" y="30301"/>
                </a:cubicBezTo>
                <a:cubicBezTo>
                  <a:pt x="22657" y="30301"/>
                  <a:pt x="17194" y="22080"/>
                  <a:pt x="12707" y="17469"/>
                </a:cubicBezTo>
                <a:cubicBezTo>
                  <a:pt x="8221" y="12857"/>
                  <a:pt x="6818" y="1"/>
                  <a:pt x="6818"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10"/>
          <p:cNvSpPr/>
          <p:nvPr/>
        </p:nvSpPr>
        <p:spPr>
          <a:xfrm flipH="1" rot="10800000">
            <a:off x="7115750" y="4153500"/>
            <a:ext cx="2539346" cy="1065567"/>
          </a:xfrm>
          <a:custGeom>
            <a:rect b="b" l="l" r="r" t="t"/>
            <a:pathLst>
              <a:path extrusionOk="0" h="26273" w="62611">
                <a:moveTo>
                  <a:pt x="42844" y="1"/>
                </a:moveTo>
                <a:cubicBezTo>
                  <a:pt x="43255" y="457"/>
                  <a:pt x="43780" y="777"/>
                  <a:pt x="44236" y="1188"/>
                </a:cubicBezTo>
                <a:cubicBezTo>
                  <a:pt x="46085" y="2854"/>
                  <a:pt x="47637" y="4749"/>
                  <a:pt x="49098" y="6734"/>
                </a:cubicBezTo>
                <a:cubicBezTo>
                  <a:pt x="51038" y="9359"/>
                  <a:pt x="52841" y="12098"/>
                  <a:pt x="54667" y="14837"/>
                </a:cubicBezTo>
                <a:cubicBezTo>
                  <a:pt x="55946" y="16755"/>
                  <a:pt x="57224" y="18695"/>
                  <a:pt x="58548" y="20589"/>
                </a:cubicBezTo>
                <a:cubicBezTo>
                  <a:pt x="59575" y="22004"/>
                  <a:pt x="60739" y="23306"/>
                  <a:pt x="61949" y="24584"/>
                </a:cubicBezTo>
                <a:cubicBezTo>
                  <a:pt x="62086" y="24721"/>
                  <a:pt x="62222" y="24858"/>
                  <a:pt x="62359" y="25017"/>
                </a:cubicBezTo>
                <a:cubicBezTo>
                  <a:pt x="62542" y="25246"/>
                  <a:pt x="62610" y="25497"/>
                  <a:pt x="62496" y="25793"/>
                </a:cubicBezTo>
                <a:cubicBezTo>
                  <a:pt x="62382" y="26090"/>
                  <a:pt x="62131" y="26227"/>
                  <a:pt x="61812" y="26250"/>
                </a:cubicBezTo>
                <a:cubicBezTo>
                  <a:pt x="61446" y="26273"/>
                  <a:pt x="61081" y="26227"/>
                  <a:pt x="60739" y="26136"/>
                </a:cubicBezTo>
                <a:cubicBezTo>
                  <a:pt x="58570" y="25588"/>
                  <a:pt x="56470" y="24926"/>
                  <a:pt x="54348" y="24219"/>
                </a:cubicBezTo>
                <a:cubicBezTo>
                  <a:pt x="51266" y="23169"/>
                  <a:pt x="48185" y="22073"/>
                  <a:pt x="45081" y="21069"/>
                </a:cubicBezTo>
                <a:cubicBezTo>
                  <a:pt x="42159" y="20110"/>
                  <a:pt x="39215" y="19197"/>
                  <a:pt x="36202" y="18512"/>
                </a:cubicBezTo>
                <a:cubicBezTo>
                  <a:pt x="33645" y="17942"/>
                  <a:pt x="31112" y="17325"/>
                  <a:pt x="28578" y="16572"/>
                </a:cubicBezTo>
                <a:cubicBezTo>
                  <a:pt x="25702" y="15728"/>
                  <a:pt x="22917" y="14586"/>
                  <a:pt x="20155" y="13377"/>
                </a:cubicBezTo>
                <a:cubicBezTo>
                  <a:pt x="18535" y="12646"/>
                  <a:pt x="16891" y="12007"/>
                  <a:pt x="15316" y="11231"/>
                </a:cubicBezTo>
                <a:cubicBezTo>
                  <a:pt x="11254" y="9245"/>
                  <a:pt x="7396" y="6917"/>
                  <a:pt x="3835" y="4132"/>
                </a:cubicBezTo>
                <a:cubicBezTo>
                  <a:pt x="2420" y="3037"/>
                  <a:pt x="1210" y="1713"/>
                  <a:pt x="160" y="275"/>
                </a:cubicBezTo>
                <a:cubicBezTo>
                  <a:pt x="92" y="184"/>
                  <a:pt x="1" y="115"/>
                  <a:pt x="24" y="1"/>
                </a:cubicBezTo>
                <a:lnTo>
                  <a:pt x="15796" y="1"/>
                </a:lnTo>
                <a:cubicBezTo>
                  <a:pt x="16184" y="435"/>
                  <a:pt x="16070" y="982"/>
                  <a:pt x="16138" y="1507"/>
                </a:cubicBezTo>
                <a:cubicBezTo>
                  <a:pt x="16321" y="2991"/>
                  <a:pt x="16252" y="4475"/>
                  <a:pt x="16252" y="5958"/>
                </a:cubicBezTo>
                <a:cubicBezTo>
                  <a:pt x="16275" y="6712"/>
                  <a:pt x="16412" y="7419"/>
                  <a:pt x="16549" y="8127"/>
                </a:cubicBezTo>
                <a:cubicBezTo>
                  <a:pt x="16572" y="8309"/>
                  <a:pt x="16618" y="8538"/>
                  <a:pt x="16891" y="8606"/>
                </a:cubicBezTo>
                <a:cubicBezTo>
                  <a:pt x="17097" y="8035"/>
                  <a:pt x="17165" y="7442"/>
                  <a:pt x="17165" y="6848"/>
                </a:cubicBezTo>
                <a:cubicBezTo>
                  <a:pt x="17165" y="5433"/>
                  <a:pt x="17348" y="4018"/>
                  <a:pt x="17302" y="2603"/>
                </a:cubicBezTo>
                <a:cubicBezTo>
                  <a:pt x="17257" y="1987"/>
                  <a:pt x="17325" y="1370"/>
                  <a:pt x="17211" y="754"/>
                </a:cubicBezTo>
                <a:cubicBezTo>
                  <a:pt x="17165" y="572"/>
                  <a:pt x="17165" y="343"/>
                  <a:pt x="17325" y="229"/>
                </a:cubicBezTo>
                <a:cubicBezTo>
                  <a:pt x="17508" y="115"/>
                  <a:pt x="17690" y="275"/>
                  <a:pt x="17827" y="389"/>
                </a:cubicBezTo>
                <a:cubicBezTo>
                  <a:pt x="18398" y="800"/>
                  <a:pt x="18969" y="1211"/>
                  <a:pt x="19562" y="1622"/>
                </a:cubicBezTo>
                <a:cubicBezTo>
                  <a:pt x="22986" y="4018"/>
                  <a:pt x="26524" y="6232"/>
                  <a:pt x="30244" y="8127"/>
                </a:cubicBezTo>
                <a:cubicBezTo>
                  <a:pt x="30746" y="8378"/>
                  <a:pt x="31043" y="8720"/>
                  <a:pt x="31249" y="9222"/>
                </a:cubicBezTo>
                <a:cubicBezTo>
                  <a:pt x="31842" y="10843"/>
                  <a:pt x="32481" y="12441"/>
                  <a:pt x="33257" y="13993"/>
                </a:cubicBezTo>
                <a:cubicBezTo>
                  <a:pt x="33440" y="14335"/>
                  <a:pt x="33622" y="14678"/>
                  <a:pt x="33851" y="14974"/>
                </a:cubicBezTo>
                <a:cubicBezTo>
                  <a:pt x="33919" y="15066"/>
                  <a:pt x="33988" y="15157"/>
                  <a:pt x="34125" y="15134"/>
                </a:cubicBezTo>
                <a:cubicBezTo>
                  <a:pt x="34284" y="15088"/>
                  <a:pt x="34261" y="14951"/>
                  <a:pt x="34261" y="14815"/>
                </a:cubicBezTo>
                <a:cubicBezTo>
                  <a:pt x="34239" y="14449"/>
                  <a:pt x="34079" y="14107"/>
                  <a:pt x="33919" y="13787"/>
                </a:cubicBezTo>
                <a:cubicBezTo>
                  <a:pt x="33348" y="12532"/>
                  <a:pt x="32778" y="11277"/>
                  <a:pt x="32162" y="10021"/>
                </a:cubicBezTo>
                <a:cubicBezTo>
                  <a:pt x="32047" y="9793"/>
                  <a:pt x="31796" y="9519"/>
                  <a:pt x="32025" y="9291"/>
                </a:cubicBezTo>
                <a:cubicBezTo>
                  <a:pt x="32253" y="9063"/>
                  <a:pt x="32550" y="9291"/>
                  <a:pt x="32778" y="9405"/>
                </a:cubicBezTo>
                <a:cubicBezTo>
                  <a:pt x="36293" y="11254"/>
                  <a:pt x="39968" y="12737"/>
                  <a:pt x="43597" y="14267"/>
                </a:cubicBezTo>
                <a:cubicBezTo>
                  <a:pt x="44190" y="14518"/>
                  <a:pt x="44556" y="14860"/>
                  <a:pt x="44693" y="15499"/>
                </a:cubicBezTo>
                <a:cubicBezTo>
                  <a:pt x="44944" y="16572"/>
                  <a:pt x="45332" y="17576"/>
                  <a:pt x="45720" y="18604"/>
                </a:cubicBezTo>
                <a:cubicBezTo>
                  <a:pt x="45811" y="18832"/>
                  <a:pt x="45902" y="19083"/>
                  <a:pt x="46131" y="19311"/>
                </a:cubicBezTo>
                <a:cubicBezTo>
                  <a:pt x="46245" y="19014"/>
                  <a:pt x="46153" y="18763"/>
                  <a:pt x="46085" y="18512"/>
                </a:cubicBezTo>
                <a:cubicBezTo>
                  <a:pt x="45834" y="17531"/>
                  <a:pt x="45469" y="16572"/>
                  <a:pt x="45081" y="15613"/>
                </a:cubicBezTo>
                <a:cubicBezTo>
                  <a:pt x="45035" y="15476"/>
                  <a:pt x="44921" y="15294"/>
                  <a:pt x="45081" y="15180"/>
                </a:cubicBezTo>
                <a:cubicBezTo>
                  <a:pt x="45218" y="15066"/>
                  <a:pt x="45355" y="15180"/>
                  <a:pt x="45492" y="15248"/>
                </a:cubicBezTo>
                <a:cubicBezTo>
                  <a:pt x="49235" y="17257"/>
                  <a:pt x="52933" y="19357"/>
                  <a:pt x="56470" y="21571"/>
                </a:cubicBezTo>
                <a:cubicBezTo>
                  <a:pt x="52613" y="18695"/>
                  <a:pt x="48664" y="15796"/>
                  <a:pt x="44442" y="13331"/>
                </a:cubicBezTo>
                <a:cubicBezTo>
                  <a:pt x="43848" y="12966"/>
                  <a:pt x="43209" y="12692"/>
                  <a:pt x="42593" y="12372"/>
                </a:cubicBezTo>
                <a:cubicBezTo>
                  <a:pt x="42387" y="12258"/>
                  <a:pt x="42091" y="12212"/>
                  <a:pt x="42091" y="11939"/>
                </a:cubicBezTo>
                <a:cubicBezTo>
                  <a:pt x="42068" y="11687"/>
                  <a:pt x="42364" y="11596"/>
                  <a:pt x="42570" y="11505"/>
                </a:cubicBezTo>
                <a:cubicBezTo>
                  <a:pt x="43506" y="11026"/>
                  <a:pt x="44487" y="10683"/>
                  <a:pt x="45446" y="10249"/>
                </a:cubicBezTo>
                <a:cubicBezTo>
                  <a:pt x="46131" y="9930"/>
                  <a:pt x="46793" y="9565"/>
                  <a:pt x="47477" y="9199"/>
                </a:cubicBezTo>
                <a:cubicBezTo>
                  <a:pt x="46975" y="9177"/>
                  <a:pt x="46519" y="9314"/>
                  <a:pt x="46085" y="9473"/>
                </a:cubicBezTo>
                <a:cubicBezTo>
                  <a:pt x="44419" y="10113"/>
                  <a:pt x="42661" y="10546"/>
                  <a:pt x="41063" y="11368"/>
                </a:cubicBezTo>
                <a:cubicBezTo>
                  <a:pt x="40767" y="11505"/>
                  <a:pt x="40493" y="11436"/>
                  <a:pt x="40219" y="11299"/>
                </a:cubicBezTo>
                <a:cubicBezTo>
                  <a:pt x="37799" y="10272"/>
                  <a:pt x="35471" y="9017"/>
                  <a:pt x="33075" y="7853"/>
                </a:cubicBezTo>
                <a:cubicBezTo>
                  <a:pt x="31682" y="7168"/>
                  <a:pt x="30313" y="6460"/>
                  <a:pt x="28966" y="5684"/>
                </a:cubicBezTo>
                <a:cubicBezTo>
                  <a:pt x="28875" y="5639"/>
                  <a:pt x="28783" y="5593"/>
                  <a:pt x="28692" y="5525"/>
                </a:cubicBezTo>
                <a:cubicBezTo>
                  <a:pt x="28509" y="5411"/>
                  <a:pt x="28236" y="5319"/>
                  <a:pt x="28281" y="5068"/>
                </a:cubicBezTo>
                <a:cubicBezTo>
                  <a:pt x="28327" y="4840"/>
                  <a:pt x="28601" y="4840"/>
                  <a:pt x="28806" y="4817"/>
                </a:cubicBezTo>
                <a:cubicBezTo>
                  <a:pt x="32116" y="4269"/>
                  <a:pt x="35403" y="3584"/>
                  <a:pt x="38758" y="3333"/>
                </a:cubicBezTo>
                <a:cubicBezTo>
                  <a:pt x="39740" y="3265"/>
                  <a:pt x="40721" y="3196"/>
                  <a:pt x="41725" y="2877"/>
                </a:cubicBezTo>
                <a:cubicBezTo>
                  <a:pt x="40698" y="2671"/>
                  <a:pt x="39717" y="2740"/>
                  <a:pt x="38758" y="2786"/>
                </a:cubicBezTo>
                <a:cubicBezTo>
                  <a:pt x="36156" y="2877"/>
                  <a:pt x="33600" y="3288"/>
                  <a:pt x="31043" y="3744"/>
                </a:cubicBezTo>
                <a:cubicBezTo>
                  <a:pt x="29902" y="3927"/>
                  <a:pt x="28761" y="4246"/>
                  <a:pt x="27619" y="4497"/>
                </a:cubicBezTo>
                <a:cubicBezTo>
                  <a:pt x="27254" y="4566"/>
                  <a:pt x="26912" y="4520"/>
                  <a:pt x="26592" y="4315"/>
                </a:cubicBezTo>
                <a:cubicBezTo>
                  <a:pt x="24561" y="3059"/>
                  <a:pt x="22529" y="1781"/>
                  <a:pt x="20589" y="389"/>
                </a:cubicBezTo>
                <a:cubicBezTo>
                  <a:pt x="20452" y="298"/>
                  <a:pt x="20247" y="229"/>
                  <a:pt x="20292" y="1"/>
                </a:cubicBezTo>
                <a:lnTo>
                  <a:pt x="42844" y="1"/>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38" name="Google Shape;338;p10"/>
          <p:cNvGrpSpPr/>
          <p:nvPr/>
        </p:nvGrpSpPr>
        <p:grpSpPr>
          <a:xfrm flipH="1" rot="-6766762">
            <a:off x="8088835" y="-576874"/>
            <a:ext cx="1258113" cy="1462917"/>
            <a:chOff x="-487512" y="4053513"/>
            <a:chExt cx="1170400" cy="1360975"/>
          </a:xfrm>
        </p:grpSpPr>
        <p:sp>
          <p:nvSpPr>
            <p:cNvPr id="339" name="Google Shape;339;p10"/>
            <p:cNvSpPr/>
            <p:nvPr/>
          </p:nvSpPr>
          <p:spPr>
            <a:xfrm flipH="1">
              <a:off x="-487512" y="4053513"/>
              <a:ext cx="1170400" cy="1360975"/>
            </a:xfrm>
            <a:custGeom>
              <a:rect b="b" l="l" r="r" t="t"/>
              <a:pathLst>
                <a:path extrusionOk="0" h="54439" w="46816">
                  <a:moveTo>
                    <a:pt x="8788" y="49920"/>
                  </a:moveTo>
                  <a:cubicBezTo>
                    <a:pt x="9610" y="49988"/>
                    <a:pt x="10386" y="50079"/>
                    <a:pt x="11162" y="50148"/>
                  </a:cubicBezTo>
                  <a:cubicBezTo>
                    <a:pt x="12919" y="50262"/>
                    <a:pt x="14677" y="50308"/>
                    <a:pt x="16457" y="50148"/>
                  </a:cubicBezTo>
                  <a:cubicBezTo>
                    <a:pt x="18306" y="49965"/>
                    <a:pt x="20087" y="49577"/>
                    <a:pt x="21844" y="49007"/>
                  </a:cubicBezTo>
                  <a:cubicBezTo>
                    <a:pt x="22209" y="48892"/>
                    <a:pt x="22552" y="48733"/>
                    <a:pt x="22871" y="48504"/>
                  </a:cubicBezTo>
                  <a:cubicBezTo>
                    <a:pt x="23488" y="48071"/>
                    <a:pt x="23739" y="47454"/>
                    <a:pt x="23533" y="46815"/>
                  </a:cubicBezTo>
                  <a:cubicBezTo>
                    <a:pt x="23351" y="46176"/>
                    <a:pt x="22848" y="45788"/>
                    <a:pt x="22118" y="45743"/>
                  </a:cubicBezTo>
                  <a:cubicBezTo>
                    <a:pt x="21137" y="45674"/>
                    <a:pt x="20178" y="45788"/>
                    <a:pt x="19242" y="46016"/>
                  </a:cubicBezTo>
                  <a:cubicBezTo>
                    <a:pt x="16663" y="46633"/>
                    <a:pt x="14038" y="46952"/>
                    <a:pt x="11413" y="47181"/>
                  </a:cubicBezTo>
                  <a:cubicBezTo>
                    <a:pt x="10317" y="47295"/>
                    <a:pt x="9245" y="47386"/>
                    <a:pt x="8149" y="47295"/>
                  </a:cubicBezTo>
                  <a:cubicBezTo>
                    <a:pt x="7738" y="47272"/>
                    <a:pt x="7350" y="47203"/>
                    <a:pt x="6962" y="47203"/>
                  </a:cubicBezTo>
                  <a:cubicBezTo>
                    <a:pt x="6391" y="47181"/>
                    <a:pt x="6003" y="46907"/>
                    <a:pt x="5684" y="46473"/>
                  </a:cubicBezTo>
                  <a:cubicBezTo>
                    <a:pt x="4908" y="45423"/>
                    <a:pt x="4223" y="44350"/>
                    <a:pt x="3744" y="43140"/>
                  </a:cubicBezTo>
                  <a:cubicBezTo>
                    <a:pt x="3013" y="41314"/>
                    <a:pt x="2329" y="39488"/>
                    <a:pt x="1918" y="37594"/>
                  </a:cubicBezTo>
                  <a:cubicBezTo>
                    <a:pt x="1804" y="37137"/>
                    <a:pt x="1804" y="37137"/>
                    <a:pt x="2260" y="37183"/>
                  </a:cubicBezTo>
                  <a:cubicBezTo>
                    <a:pt x="4953" y="37525"/>
                    <a:pt x="7647" y="37685"/>
                    <a:pt x="10363" y="37525"/>
                  </a:cubicBezTo>
                  <a:cubicBezTo>
                    <a:pt x="12554" y="37411"/>
                    <a:pt x="14723" y="37206"/>
                    <a:pt x="16845" y="36567"/>
                  </a:cubicBezTo>
                  <a:cubicBezTo>
                    <a:pt x="17096" y="36498"/>
                    <a:pt x="17370" y="36407"/>
                    <a:pt x="17621" y="36316"/>
                  </a:cubicBezTo>
                  <a:cubicBezTo>
                    <a:pt x="17987" y="36156"/>
                    <a:pt x="18306" y="35928"/>
                    <a:pt x="18534" y="35562"/>
                  </a:cubicBezTo>
                  <a:cubicBezTo>
                    <a:pt x="19037" y="34718"/>
                    <a:pt x="18694" y="33714"/>
                    <a:pt x="17758" y="33371"/>
                  </a:cubicBezTo>
                  <a:cubicBezTo>
                    <a:pt x="17165" y="33143"/>
                    <a:pt x="16526" y="33074"/>
                    <a:pt x="15887" y="33074"/>
                  </a:cubicBezTo>
                  <a:cubicBezTo>
                    <a:pt x="14654" y="33052"/>
                    <a:pt x="13444" y="33166"/>
                    <a:pt x="12235" y="33234"/>
                  </a:cubicBezTo>
                  <a:cubicBezTo>
                    <a:pt x="9085" y="33394"/>
                    <a:pt x="5935" y="33508"/>
                    <a:pt x="2785" y="33257"/>
                  </a:cubicBezTo>
                  <a:cubicBezTo>
                    <a:pt x="2397" y="33234"/>
                    <a:pt x="1986" y="33166"/>
                    <a:pt x="1598" y="33120"/>
                  </a:cubicBezTo>
                  <a:cubicBezTo>
                    <a:pt x="1370" y="33097"/>
                    <a:pt x="1256" y="33006"/>
                    <a:pt x="1233" y="32755"/>
                  </a:cubicBezTo>
                  <a:cubicBezTo>
                    <a:pt x="1210" y="31773"/>
                    <a:pt x="1119" y="30792"/>
                    <a:pt x="1073" y="29810"/>
                  </a:cubicBezTo>
                  <a:cubicBezTo>
                    <a:pt x="1027" y="27505"/>
                    <a:pt x="1050" y="25223"/>
                    <a:pt x="1073" y="22917"/>
                  </a:cubicBezTo>
                  <a:cubicBezTo>
                    <a:pt x="1096" y="22506"/>
                    <a:pt x="1119" y="22096"/>
                    <a:pt x="1142" y="21662"/>
                  </a:cubicBezTo>
                  <a:cubicBezTo>
                    <a:pt x="1164" y="21251"/>
                    <a:pt x="1164" y="21228"/>
                    <a:pt x="1575" y="21274"/>
                  </a:cubicBezTo>
                  <a:cubicBezTo>
                    <a:pt x="2648" y="21319"/>
                    <a:pt x="3698" y="21525"/>
                    <a:pt x="4771" y="21639"/>
                  </a:cubicBezTo>
                  <a:cubicBezTo>
                    <a:pt x="6506" y="21844"/>
                    <a:pt x="8240" y="21913"/>
                    <a:pt x="9998" y="21753"/>
                  </a:cubicBezTo>
                  <a:cubicBezTo>
                    <a:pt x="10546" y="21685"/>
                    <a:pt x="11071" y="21662"/>
                    <a:pt x="11618" y="21593"/>
                  </a:cubicBezTo>
                  <a:cubicBezTo>
                    <a:pt x="12052" y="21548"/>
                    <a:pt x="12440" y="21434"/>
                    <a:pt x="12805" y="21205"/>
                  </a:cubicBezTo>
                  <a:cubicBezTo>
                    <a:pt x="13536" y="20726"/>
                    <a:pt x="13627" y="19859"/>
                    <a:pt x="12965" y="19265"/>
                  </a:cubicBezTo>
                  <a:cubicBezTo>
                    <a:pt x="12737" y="19060"/>
                    <a:pt x="12486" y="18923"/>
                    <a:pt x="12212" y="18809"/>
                  </a:cubicBezTo>
                  <a:cubicBezTo>
                    <a:pt x="11322" y="18421"/>
                    <a:pt x="10409" y="18170"/>
                    <a:pt x="9427" y="18101"/>
                  </a:cubicBezTo>
                  <a:cubicBezTo>
                    <a:pt x="8469" y="18010"/>
                    <a:pt x="7510" y="18055"/>
                    <a:pt x="6528" y="18147"/>
                  </a:cubicBezTo>
                  <a:cubicBezTo>
                    <a:pt x="4999" y="18261"/>
                    <a:pt x="3447" y="18238"/>
                    <a:pt x="1895" y="18078"/>
                  </a:cubicBezTo>
                  <a:cubicBezTo>
                    <a:pt x="1804" y="18055"/>
                    <a:pt x="1689" y="18033"/>
                    <a:pt x="1575" y="18010"/>
                  </a:cubicBezTo>
                  <a:cubicBezTo>
                    <a:pt x="1347" y="18010"/>
                    <a:pt x="1256" y="17896"/>
                    <a:pt x="1279" y="17667"/>
                  </a:cubicBezTo>
                  <a:cubicBezTo>
                    <a:pt x="1301" y="17302"/>
                    <a:pt x="1301" y="16937"/>
                    <a:pt x="1324" y="16572"/>
                  </a:cubicBezTo>
                  <a:cubicBezTo>
                    <a:pt x="1438" y="14632"/>
                    <a:pt x="1552" y="12692"/>
                    <a:pt x="1416" y="10751"/>
                  </a:cubicBezTo>
                  <a:cubicBezTo>
                    <a:pt x="1370" y="10112"/>
                    <a:pt x="1393" y="10089"/>
                    <a:pt x="2032" y="10158"/>
                  </a:cubicBezTo>
                  <a:cubicBezTo>
                    <a:pt x="3173" y="10249"/>
                    <a:pt x="4314" y="10226"/>
                    <a:pt x="5456" y="10021"/>
                  </a:cubicBezTo>
                  <a:cubicBezTo>
                    <a:pt x="5707" y="9998"/>
                    <a:pt x="5958" y="9907"/>
                    <a:pt x="6163" y="9770"/>
                  </a:cubicBezTo>
                  <a:cubicBezTo>
                    <a:pt x="6802" y="9382"/>
                    <a:pt x="6894" y="8629"/>
                    <a:pt x="6369" y="8104"/>
                  </a:cubicBezTo>
                  <a:cubicBezTo>
                    <a:pt x="6140" y="7875"/>
                    <a:pt x="5866" y="7738"/>
                    <a:pt x="5593" y="7624"/>
                  </a:cubicBezTo>
                  <a:cubicBezTo>
                    <a:pt x="4885" y="7328"/>
                    <a:pt x="4155" y="7191"/>
                    <a:pt x="3424" y="7077"/>
                  </a:cubicBezTo>
                  <a:cubicBezTo>
                    <a:pt x="2785" y="6962"/>
                    <a:pt x="2169" y="6848"/>
                    <a:pt x="1530" y="6757"/>
                  </a:cubicBezTo>
                  <a:cubicBezTo>
                    <a:pt x="1279" y="6711"/>
                    <a:pt x="1210" y="6597"/>
                    <a:pt x="1187" y="6369"/>
                  </a:cubicBezTo>
                  <a:cubicBezTo>
                    <a:pt x="1073" y="5022"/>
                    <a:pt x="754" y="3744"/>
                    <a:pt x="251" y="2489"/>
                  </a:cubicBezTo>
                  <a:cubicBezTo>
                    <a:pt x="92" y="2055"/>
                    <a:pt x="0" y="1576"/>
                    <a:pt x="46" y="1096"/>
                  </a:cubicBezTo>
                  <a:cubicBezTo>
                    <a:pt x="92" y="526"/>
                    <a:pt x="411" y="160"/>
                    <a:pt x="982" y="69"/>
                  </a:cubicBezTo>
                  <a:cubicBezTo>
                    <a:pt x="1324" y="1"/>
                    <a:pt x="1689" y="24"/>
                    <a:pt x="2009" y="115"/>
                  </a:cubicBezTo>
                  <a:cubicBezTo>
                    <a:pt x="3059" y="366"/>
                    <a:pt x="4086" y="640"/>
                    <a:pt x="5090" y="1073"/>
                  </a:cubicBezTo>
                  <a:cubicBezTo>
                    <a:pt x="6391" y="1644"/>
                    <a:pt x="7784" y="1918"/>
                    <a:pt x="9176" y="2238"/>
                  </a:cubicBezTo>
                  <a:cubicBezTo>
                    <a:pt x="10386" y="2534"/>
                    <a:pt x="11573" y="2831"/>
                    <a:pt x="12783" y="3128"/>
                  </a:cubicBezTo>
                  <a:cubicBezTo>
                    <a:pt x="12919" y="3151"/>
                    <a:pt x="13056" y="3173"/>
                    <a:pt x="13193" y="3288"/>
                  </a:cubicBezTo>
                  <a:cubicBezTo>
                    <a:pt x="13216" y="3493"/>
                    <a:pt x="13056" y="3653"/>
                    <a:pt x="12942" y="3813"/>
                  </a:cubicBezTo>
                  <a:cubicBezTo>
                    <a:pt x="12509" y="4520"/>
                    <a:pt x="12143" y="5273"/>
                    <a:pt x="11847" y="6072"/>
                  </a:cubicBezTo>
                  <a:cubicBezTo>
                    <a:pt x="11755" y="6323"/>
                    <a:pt x="11664" y="6574"/>
                    <a:pt x="11641" y="6848"/>
                  </a:cubicBezTo>
                  <a:cubicBezTo>
                    <a:pt x="11550" y="7784"/>
                    <a:pt x="12280" y="8332"/>
                    <a:pt x="13171" y="7990"/>
                  </a:cubicBezTo>
                  <a:cubicBezTo>
                    <a:pt x="13467" y="7853"/>
                    <a:pt x="13741" y="7647"/>
                    <a:pt x="13969" y="7419"/>
                  </a:cubicBezTo>
                  <a:cubicBezTo>
                    <a:pt x="14677" y="6688"/>
                    <a:pt x="15202" y="5844"/>
                    <a:pt x="15704" y="4977"/>
                  </a:cubicBezTo>
                  <a:cubicBezTo>
                    <a:pt x="15795" y="4794"/>
                    <a:pt x="15887" y="4611"/>
                    <a:pt x="15978" y="4452"/>
                  </a:cubicBezTo>
                  <a:cubicBezTo>
                    <a:pt x="16183" y="4064"/>
                    <a:pt x="16183" y="4064"/>
                    <a:pt x="16594" y="4178"/>
                  </a:cubicBezTo>
                  <a:cubicBezTo>
                    <a:pt x="18261" y="4680"/>
                    <a:pt x="19881" y="5296"/>
                    <a:pt x="21479" y="5912"/>
                  </a:cubicBezTo>
                  <a:cubicBezTo>
                    <a:pt x="22826" y="6437"/>
                    <a:pt x="24127" y="7054"/>
                    <a:pt x="25473" y="7533"/>
                  </a:cubicBezTo>
                  <a:cubicBezTo>
                    <a:pt x="25816" y="7647"/>
                    <a:pt x="25816" y="7670"/>
                    <a:pt x="25679" y="8012"/>
                  </a:cubicBezTo>
                  <a:cubicBezTo>
                    <a:pt x="25496" y="8446"/>
                    <a:pt x="25268" y="8834"/>
                    <a:pt x="25017" y="9199"/>
                  </a:cubicBezTo>
                  <a:cubicBezTo>
                    <a:pt x="23944" y="10820"/>
                    <a:pt x="22871" y="12463"/>
                    <a:pt x="21935" y="14175"/>
                  </a:cubicBezTo>
                  <a:cubicBezTo>
                    <a:pt x="21707" y="14609"/>
                    <a:pt x="21502" y="15043"/>
                    <a:pt x="21342" y="15522"/>
                  </a:cubicBezTo>
                  <a:cubicBezTo>
                    <a:pt x="21251" y="15887"/>
                    <a:pt x="21228" y="16252"/>
                    <a:pt x="21274" y="16595"/>
                  </a:cubicBezTo>
                  <a:cubicBezTo>
                    <a:pt x="21433" y="17462"/>
                    <a:pt x="22209" y="17873"/>
                    <a:pt x="23008" y="17530"/>
                  </a:cubicBezTo>
                  <a:cubicBezTo>
                    <a:pt x="23305" y="17394"/>
                    <a:pt x="23556" y="17188"/>
                    <a:pt x="23807" y="16960"/>
                  </a:cubicBezTo>
                  <a:cubicBezTo>
                    <a:pt x="24926" y="15910"/>
                    <a:pt x="25793" y="14655"/>
                    <a:pt x="26523" y="13285"/>
                  </a:cubicBezTo>
                  <a:cubicBezTo>
                    <a:pt x="27231" y="11984"/>
                    <a:pt x="27893" y="10637"/>
                    <a:pt x="28532" y="9291"/>
                  </a:cubicBezTo>
                  <a:cubicBezTo>
                    <a:pt x="28806" y="8720"/>
                    <a:pt x="28715" y="8788"/>
                    <a:pt x="29285" y="9017"/>
                  </a:cubicBezTo>
                  <a:cubicBezTo>
                    <a:pt x="31864" y="10089"/>
                    <a:pt x="34307" y="11413"/>
                    <a:pt x="36589" y="13034"/>
                  </a:cubicBezTo>
                  <a:cubicBezTo>
                    <a:pt x="36955" y="13285"/>
                    <a:pt x="36977" y="13308"/>
                    <a:pt x="36818" y="13673"/>
                  </a:cubicBezTo>
                  <a:cubicBezTo>
                    <a:pt x="35836" y="15978"/>
                    <a:pt x="34900" y="18284"/>
                    <a:pt x="33919" y="20589"/>
                  </a:cubicBezTo>
                  <a:cubicBezTo>
                    <a:pt x="33006" y="22735"/>
                    <a:pt x="31750" y="24698"/>
                    <a:pt x="30358" y="26569"/>
                  </a:cubicBezTo>
                  <a:cubicBezTo>
                    <a:pt x="29993" y="27049"/>
                    <a:pt x="29628" y="27528"/>
                    <a:pt x="29354" y="28076"/>
                  </a:cubicBezTo>
                  <a:cubicBezTo>
                    <a:pt x="29194" y="28350"/>
                    <a:pt x="29057" y="28646"/>
                    <a:pt x="29034" y="28989"/>
                  </a:cubicBezTo>
                  <a:cubicBezTo>
                    <a:pt x="28943" y="30107"/>
                    <a:pt x="29833" y="30838"/>
                    <a:pt x="30906" y="30518"/>
                  </a:cubicBezTo>
                  <a:cubicBezTo>
                    <a:pt x="31499" y="30313"/>
                    <a:pt x="32001" y="29947"/>
                    <a:pt x="32481" y="29559"/>
                  </a:cubicBezTo>
                  <a:cubicBezTo>
                    <a:pt x="32800" y="29308"/>
                    <a:pt x="33074" y="29012"/>
                    <a:pt x="33325" y="28692"/>
                  </a:cubicBezTo>
                  <a:cubicBezTo>
                    <a:pt x="35106" y="26524"/>
                    <a:pt x="36635" y="24173"/>
                    <a:pt x="37731" y="21571"/>
                  </a:cubicBezTo>
                  <a:cubicBezTo>
                    <a:pt x="38119" y="20612"/>
                    <a:pt x="38575" y="19676"/>
                    <a:pt x="38986" y="18717"/>
                  </a:cubicBezTo>
                  <a:cubicBezTo>
                    <a:pt x="39328" y="17941"/>
                    <a:pt x="39602" y="17120"/>
                    <a:pt x="39762" y="16275"/>
                  </a:cubicBezTo>
                  <a:cubicBezTo>
                    <a:pt x="39808" y="16138"/>
                    <a:pt x="39808" y="15956"/>
                    <a:pt x="39967" y="15773"/>
                  </a:cubicBezTo>
                  <a:cubicBezTo>
                    <a:pt x="40378" y="16184"/>
                    <a:pt x="40766" y="16595"/>
                    <a:pt x="41154" y="16983"/>
                  </a:cubicBezTo>
                  <a:cubicBezTo>
                    <a:pt x="42273" y="18055"/>
                    <a:pt x="43095" y="19379"/>
                    <a:pt x="44008" y="20635"/>
                  </a:cubicBezTo>
                  <a:cubicBezTo>
                    <a:pt x="44122" y="20795"/>
                    <a:pt x="44144" y="20954"/>
                    <a:pt x="44099" y="21137"/>
                  </a:cubicBezTo>
                  <a:cubicBezTo>
                    <a:pt x="43346" y="24287"/>
                    <a:pt x="42296" y="27323"/>
                    <a:pt x="40492" y="30062"/>
                  </a:cubicBezTo>
                  <a:cubicBezTo>
                    <a:pt x="39785" y="31157"/>
                    <a:pt x="39054" y="32253"/>
                    <a:pt x="38324" y="33348"/>
                  </a:cubicBezTo>
                  <a:cubicBezTo>
                    <a:pt x="38027" y="33805"/>
                    <a:pt x="37753" y="34261"/>
                    <a:pt x="37571" y="34786"/>
                  </a:cubicBezTo>
                  <a:cubicBezTo>
                    <a:pt x="37274" y="35677"/>
                    <a:pt x="37776" y="36339"/>
                    <a:pt x="38712" y="36270"/>
                  </a:cubicBezTo>
                  <a:cubicBezTo>
                    <a:pt x="39374" y="36224"/>
                    <a:pt x="39922" y="35905"/>
                    <a:pt x="40447" y="35517"/>
                  </a:cubicBezTo>
                  <a:cubicBezTo>
                    <a:pt x="40949" y="35129"/>
                    <a:pt x="41405" y="34672"/>
                    <a:pt x="41793" y="34170"/>
                  </a:cubicBezTo>
                  <a:cubicBezTo>
                    <a:pt x="43231" y="32390"/>
                    <a:pt x="44487" y="30495"/>
                    <a:pt x="45377" y="28372"/>
                  </a:cubicBezTo>
                  <a:cubicBezTo>
                    <a:pt x="45742" y="27528"/>
                    <a:pt x="45993" y="26638"/>
                    <a:pt x="46244" y="25656"/>
                  </a:cubicBezTo>
                  <a:cubicBezTo>
                    <a:pt x="46473" y="26524"/>
                    <a:pt x="46564" y="27345"/>
                    <a:pt x="46610" y="28167"/>
                  </a:cubicBezTo>
                  <a:cubicBezTo>
                    <a:pt x="46815" y="31271"/>
                    <a:pt x="46176" y="34239"/>
                    <a:pt x="45012" y="37115"/>
                  </a:cubicBezTo>
                  <a:cubicBezTo>
                    <a:pt x="44008" y="39557"/>
                    <a:pt x="42273" y="41292"/>
                    <a:pt x="39831" y="42319"/>
                  </a:cubicBezTo>
                  <a:cubicBezTo>
                    <a:pt x="38278" y="42981"/>
                    <a:pt x="36658" y="43072"/>
                    <a:pt x="35037" y="42638"/>
                  </a:cubicBezTo>
                  <a:cubicBezTo>
                    <a:pt x="33987" y="42364"/>
                    <a:pt x="32983" y="41954"/>
                    <a:pt x="31933" y="41771"/>
                  </a:cubicBezTo>
                  <a:cubicBezTo>
                    <a:pt x="31705" y="41748"/>
                    <a:pt x="31408" y="41611"/>
                    <a:pt x="31248" y="41794"/>
                  </a:cubicBezTo>
                  <a:cubicBezTo>
                    <a:pt x="31088" y="42022"/>
                    <a:pt x="31294" y="42273"/>
                    <a:pt x="31431" y="42479"/>
                  </a:cubicBezTo>
                  <a:cubicBezTo>
                    <a:pt x="31705" y="42889"/>
                    <a:pt x="32001" y="43277"/>
                    <a:pt x="32275" y="43688"/>
                  </a:cubicBezTo>
                  <a:cubicBezTo>
                    <a:pt x="32777" y="44419"/>
                    <a:pt x="33097" y="45218"/>
                    <a:pt x="33211" y="46108"/>
                  </a:cubicBezTo>
                  <a:cubicBezTo>
                    <a:pt x="33371" y="47591"/>
                    <a:pt x="32755" y="48824"/>
                    <a:pt x="31933" y="49942"/>
                  </a:cubicBezTo>
                  <a:cubicBezTo>
                    <a:pt x="31180" y="50969"/>
                    <a:pt x="30175" y="51746"/>
                    <a:pt x="29103" y="52407"/>
                  </a:cubicBezTo>
                  <a:cubicBezTo>
                    <a:pt x="27916" y="53161"/>
                    <a:pt x="26637" y="53640"/>
                    <a:pt x="25245" y="53868"/>
                  </a:cubicBezTo>
                  <a:cubicBezTo>
                    <a:pt x="23579" y="54119"/>
                    <a:pt x="21935" y="54325"/>
                    <a:pt x="20246" y="54370"/>
                  </a:cubicBezTo>
                  <a:cubicBezTo>
                    <a:pt x="18101" y="54439"/>
                    <a:pt x="16047" y="53960"/>
                    <a:pt x="14015" y="53184"/>
                  </a:cubicBezTo>
                  <a:cubicBezTo>
                    <a:pt x="12121" y="52453"/>
                    <a:pt x="10454" y="51335"/>
                    <a:pt x="8857" y="50056"/>
                  </a:cubicBezTo>
                  <a:cubicBezTo>
                    <a:pt x="8834" y="50034"/>
                    <a:pt x="8834" y="49988"/>
                    <a:pt x="8788" y="49920"/>
                  </a:cubicBezTo>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10"/>
            <p:cNvSpPr/>
            <p:nvPr/>
          </p:nvSpPr>
          <p:spPr>
            <a:xfrm flipH="1">
              <a:off x="-401912" y="4120863"/>
              <a:ext cx="1029450" cy="1241125"/>
            </a:xfrm>
            <a:custGeom>
              <a:rect b="b" l="l" r="r" t="t"/>
              <a:pathLst>
                <a:path extrusionOk="0" h="49645" w="41178">
                  <a:moveTo>
                    <a:pt x="10774" y="11915"/>
                  </a:moveTo>
                  <a:cubicBezTo>
                    <a:pt x="10226" y="11116"/>
                    <a:pt x="9724" y="10386"/>
                    <a:pt x="9245" y="9655"/>
                  </a:cubicBezTo>
                  <a:cubicBezTo>
                    <a:pt x="8491" y="8491"/>
                    <a:pt x="7761" y="7304"/>
                    <a:pt x="6962" y="6163"/>
                  </a:cubicBezTo>
                  <a:cubicBezTo>
                    <a:pt x="6483" y="5478"/>
                    <a:pt x="5981" y="4839"/>
                    <a:pt x="5501" y="4200"/>
                  </a:cubicBezTo>
                  <a:cubicBezTo>
                    <a:pt x="5342" y="3972"/>
                    <a:pt x="5113" y="3835"/>
                    <a:pt x="4839" y="3743"/>
                  </a:cubicBezTo>
                  <a:cubicBezTo>
                    <a:pt x="3835" y="3424"/>
                    <a:pt x="2831" y="3081"/>
                    <a:pt x="1849" y="2716"/>
                  </a:cubicBezTo>
                  <a:cubicBezTo>
                    <a:pt x="1279" y="2511"/>
                    <a:pt x="754" y="2260"/>
                    <a:pt x="251" y="1917"/>
                  </a:cubicBezTo>
                  <a:cubicBezTo>
                    <a:pt x="160" y="1826"/>
                    <a:pt x="0" y="1780"/>
                    <a:pt x="92" y="1621"/>
                  </a:cubicBezTo>
                  <a:cubicBezTo>
                    <a:pt x="160" y="1484"/>
                    <a:pt x="320" y="1529"/>
                    <a:pt x="434" y="1575"/>
                  </a:cubicBezTo>
                  <a:cubicBezTo>
                    <a:pt x="936" y="1735"/>
                    <a:pt x="1416" y="1917"/>
                    <a:pt x="1918" y="2077"/>
                  </a:cubicBezTo>
                  <a:cubicBezTo>
                    <a:pt x="2625" y="2260"/>
                    <a:pt x="3310" y="2488"/>
                    <a:pt x="4018" y="2693"/>
                  </a:cubicBezTo>
                  <a:cubicBezTo>
                    <a:pt x="4109" y="2716"/>
                    <a:pt x="4223" y="2739"/>
                    <a:pt x="4337" y="2693"/>
                  </a:cubicBezTo>
                  <a:cubicBezTo>
                    <a:pt x="3812" y="1872"/>
                    <a:pt x="2671" y="776"/>
                    <a:pt x="1461" y="0"/>
                  </a:cubicBezTo>
                  <a:cubicBezTo>
                    <a:pt x="2078" y="114"/>
                    <a:pt x="2511" y="320"/>
                    <a:pt x="2899" y="616"/>
                  </a:cubicBezTo>
                  <a:cubicBezTo>
                    <a:pt x="3470" y="1073"/>
                    <a:pt x="3995" y="1575"/>
                    <a:pt x="4543" y="2054"/>
                  </a:cubicBezTo>
                  <a:cubicBezTo>
                    <a:pt x="4680" y="2146"/>
                    <a:pt x="4771" y="2283"/>
                    <a:pt x="4862" y="2420"/>
                  </a:cubicBezTo>
                  <a:cubicBezTo>
                    <a:pt x="4953" y="2534"/>
                    <a:pt x="5022" y="2671"/>
                    <a:pt x="5227" y="2693"/>
                  </a:cubicBezTo>
                  <a:cubicBezTo>
                    <a:pt x="5433" y="2260"/>
                    <a:pt x="5478" y="1758"/>
                    <a:pt x="5615" y="1301"/>
                  </a:cubicBezTo>
                  <a:cubicBezTo>
                    <a:pt x="5661" y="1141"/>
                    <a:pt x="5707" y="982"/>
                    <a:pt x="5752" y="845"/>
                  </a:cubicBezTo>
                  <a:cubicBezTo>
                    <a:pt x="5798" y="730"/>
                    <a:pt x="5889" y="594"/>
                    <a:pt x="6026" y="616"/>
                  </a:cubicBezTo>
                  <a:cubicBezTo>
                    <a:pt x="6186" y="662"/>
                    <a:pt x="6186" y="822"/>
                    <a:pt x="6163" y="959"/>
                  </a:cubicBezTo>
                  <a:cubicBezTo>
                    <a:pt x="6118" y="1301"/>
                    <a:pt x="6072" y="1666"/>
                    <a:pt x="6026" y="2032"/>
                  </a:cubicBezTo>
                  <a:cubicBezTo>
                    <a:pt x="5958" y="2328"/>
                    <a:pt x="5889" y="2625"/>
                    <a:pt x="5844" y="2922"/>
                  </a:cubicBezTo>
                  <a:cubicBezTo>
                    <a:pt x="5775" y="3401"/>
                    <a:pt x="5935" y="3721"/>
                    <a:pt x="6255" y="4109"/>
                  </a:cubicBezTo>
                  <a:cubicBezTo>
                    <a:pt x="7396" y="5410"/>
                    <a:pt x="8377" y="6848"/>
                    <a:pt x="9336" y="8308"/>
                  </a:cubicBezTo>
                  <a:cubicBezTo>
                    <a:pt x="10066" y="9404"/>
                    <a:pt x="10820" y="10500"/>
                    <a:pt x="11573" y="11595"/>
                  </a:cubicBezTo>
                  <a:cubicBezTo>
                    <a:pt x="11824" y="11961"/>
                    <a:pt x="11847" y="11961"/>
                    <a:pt x="12052" y="11595"/>
                  </a:cubicBezTo>
                  <a:cubicBezTo>
                    <a:pt x="12417" y="10979"/>
                    <a:pt x="12783" y="10386"/>
                    <a:pt x="13079" y="9746"/>
                  </a:cubicBezTo>
                  <a:cubicBezTo>
                    <a:pt x="13650" y="8605"/>
                    <a:pt x="14312" y="7555"/>
                    <a:pt x="15088" y="6574"/>
                  </a:cubicBezTo>
                  <a:cubicBezTo>
                    <a:pt x="15316" y="6254"/>
                    <a:pt x="15636" y="6003"/>
                    <a:pt x="15978" y="5661"/>
                  </a:cubicBezTo>
                  <a:cubicBezTo>
                    <a:pt x="16001" y="6186"/>
                    <a:pt x="15818" y="6528"/>
                    <a:pt x="15613" y="6870"/>
                  </a:cubicBezTo>
                  <a:cubicBezTo>
                    <a:pt x="14882" y="8035"/>
                    <a:pt x="14198" y="9244"/>
                    <a:pt x="13604" y="10477"/>
                  </a:cubicBezTo>
                  <a:cubicBezTo>
                    <a:pt x="13285" y="11139"/>
                    <a:pt x="12942" y="11778"/>
                    <a:pt x="12531" y="12394"/>
                  </a:cubicBezTo>
                  <a:cubicBezTo>
                    <a:pt x="12372" y="12645"/>
                    <a:pt x="12395" y="12851"/>
                    <a:pt x="12554" y="13079"/>
                  </a:cubicBezTo>
                  <a:cubicBezTo>
                    <a:pt x="13239" y="14083"/>
                    <a:pt x="13878" y="15088"/>
                    <a:pt x="14472" y="16138"/>
                  </a:cubicBezTo>
                  <a:cubicBezTo>
                    <a:pt x="15544" y="18032"/>
                    <a:pt x="16823" y="19835"/>
                    <a:pt x="17850" y="21798"/>
                  </a:cubicBezTo>
                  <a:cubicBezTo>
                    <a:pt x="18147" y="22369"/>
                    <a:pt x="18512" y="22917"/>
                    <a:pt x="18831" y="23487"/>
                  </a:cubicBezTo>
                  <a:cubicBezTo>
                    <a:pt x="18900" y="23601"/>
                    <a:pt x="18968" y="23693"/>
                    <a:pt x="19105" y="23784"/>
                  </a:cubicBezTo>
                  <a:cubicBezTo>
                    <a:pt x="19311" y="23442"/>
                    <a:pt x="19516" y="23122"/>
                    <a:pt x="19699" y="22803"/>
                  </a:cubicBezTo>
                  <a:cubicBezTo>
                    <a:pt x="20246" y="21821"/>
                    <a:pt x="21000" y="20999"/>
                    <a:pt x="21639" y="20109"/>
                  </a:cubicBezTo>
                  <a:cubicBezTo>
                    <a:pt x="22255" y="19242"/>
                    <a:pt x="22849" y="18397"/>
                    <a:pt x="23465" y="17530"/>
                  </a:cubicBezTo>
                  <a:cubicBezTo>
                    <a:pt x="24971" y="15407"/>
                    <a:pt x="26455" y="13284"/>
                    <a:pt x="27961" y="11184"/>
                  </a:cubicBezTo>
                  <a:cubicBezTo>
                    <a:pt x="28235" y="10819"/>
                    <a:pt x="28532" y="10431"/>
                    <a:pt x="29080" y="10271"/>
                  </a:cubicBezTo>
                  <a:cubicBezTo>
                    <a:pt x="29080" y="10523"/>
                    <a:pt x="29011" y="10682"/>
                    <a:pt x="28897" y="10865"/>
                  </a:cubicBezTo>
                  <a:cubicBezTo>
                    <a:pt x="28121" y="12143"/>
                    <a:pt x="27231" y="13376"/>
                    <a:pt x="26364" y="14608"/>
                  </a:cubicBezTo>
                  <a:cubicBezTo>
                    <a:pt x="25816" y="15361"/>
                    <a:pt x="25291" y="16160"/>
                    <a:pt x="24743" y="16914"/>
                  </a:cubicBezTo>
                  <a:cubicBezTo>
                    <a:pt x="23602" y="18534"/>
                    <a:pt x="22483" y="20200"/>
                    <a:pt x="21274" y="21798"/>
                  </a:cubicBezTo>
                  <a:cubicBezTo>
                    <a:pt x="20657" y="22574"/>
                    <a:pt x="20155" y="23442"/>
                    <a:pt x="19721" y="24355"/>
                  </a:cubicBezTo>
                  <a:cubicBezTo>
                    <a:pt x="19630" y="24537"/>
                    <a:pt x="19607" y="24697"/>
                    <a:pt x="19744" y="24902"/>
                  </a:cubicBezTo>
                  <a:cubicBezTo>
                    <a:pt x="21000" y="26843"/>
                    <a:pt x="22164" y="28874"/>
                    <a:pt x="23488" y="30769"/>
                  </a:cubicBezTo>
                  <a:cubicBezTo>
                    <a:pt x="24264" y="31910"/>
                    <a:pt x="25063" y="33028"/>
                    <a:pt x="25839" y="34147"/>
                  </a:cubicBezTo>
                  <a:cubicBezTo>
                    <a:pt x="28578" y="31864"/>
                    <a:pt x="30883" y="29239"/>
                    <a:pt x="33051" y="26500"/>
                  </a:cubicBezTo>
                  <a:cubicBezTo>
                    <a:pt x="35197" y="23761"/>
                    <a:pt x="37046" y="20817"/>
                    <a:pt x="38735" y="17758"/>
                  </a:cubicBezTo>
                  <a:cubicBezTo>
                    <a:pt x="38895" y="18283"/>
                    <a:pt x="38712" y="18740"/>
                    <a:pt x="38530" y="19173"/>
                  </a:cubicBezTo>
                  <a:cubicBezTo>
                    <a:pt x="37617" y="21387"/>
                    <a:pt x="36293" y="23373"/>
                    <a:pt x="34923" y="25313"/>
                  </a:cubicBezTo>
                  <a:cubicBezTo>
                    <a:pt x="33919" y="26706"/>
                    <a:pt x="32823" y="27984"/>
                    <a:pt x="31750" y="29308"/>
                  </a:cubicBezTo>
                  <a:cubicBezTo>
                    <a:pt x="30883" y="30358"/>
                    <a:pt x="30016" y="31430"/>
                    <a:pt x="28966" y="32298"/>
                  </a:cubicBezTo>
                  <a:cubicBezTo>
                    <a:pt x="28144" y="33005"/>
                    <a:pt x="27414" y="33781"/>
                    <a:pt x="26660" y="34535"/>
                  </a:cubicBezTo>
                  <a:cubicBezTo>
                    <a:pt x="26364" y="34809"/>
                    <a:pt x="26364" y="34831"/>
                    <a:pt x="26592" y="35151"/>
                  </a:cubicBezTo>
                  <a:cubicBezTo>
                    <a:pt x="26866" y="35539"/>
                    <a:pt x="27117" y="35927"/>
                    <a:pt x="27391" y="36315"/>
                  </a:cubicBezTo>
                  <a:cubicBezTo>
                    <a:pt x="27505" y="36475"/>
                    <a:pt x="27642" y="36566"/>
                    <a:pt x="27824" y="36612"/>
                  </a:cubicBezTo>
                  <a:cubicBezTo>
                    <a:pt x="28669" y="36840"/>
                    <a:pt x="29536" y="36931"/>
                    <a:pt x="30404" y="36931"/>
                  </a:cubicBezTo>
                  <a:cubicBezTo>
                    <a:pt x="32390" y="36954"/>
                    <a:pt x="34307" y="36680"/>
                    <a:pt x="36179" y="36064"/>
                  </a:cubicBezTo>
                  <a:cubicBezTo>
                    <a:pt x="37000" y="35813"/>
                    <a:pt x="37753" y="35448"/>
                    <a:pt x="38484" y="34968"/>
                  </a:cubicBezTo>
                  <a:cubicBezTo>
                    <a:pt x="39420" y="34329"/>
                    <a:pt x="40401" y="33713"/>
                    <a:pt x="41177" y="32846"/>
                  </a:cubicBezTo>
                  <a:cubicBezTo>
                    <a:pt x="41154" y="33348"/>
                    <a:pt x="40881" y="33713"/>
                    <a:pt x="40584" y="34055"/>
                  </a:cubicBezTo>
                  <a:cubicBezTo>
                    <a:pt x="40059" y="34649"/>
                    <a:pt x="39420" y="35151"/>
                    <a:pt x="38758" y="35607"/>
                  </a:cubicBezTo>
                  <a:cubicBezTo>
                    <a:pt x="37571" y="36429"/>
                    <a:pt x="36270" y="36977"/>
                    <a:pt x="34832" y="37297"/>
                  </a:cubicBezTo>
                  <a:cubicBezTo>
                    <a:pt x="33805" y="37525"/>
                    <a:pt x="32778" y="37662"/>
                    <a:pt x="31728" y="37776"/>
                  </a:cubicBezTo>
                  <a:cubicBezTo>
                    <a:pt x="30997" y="37867"/>
                    <a:pt x="30221" y="37844"/>
                    <a:pt x="29445" y="37730"/>
                  </a:cubicBezTo>
                  <a:cubicBezTo>
                    <a:pt x="28852" y="37662"/>
                    <a:pt x="28235" y="37548"/>
                    <a:pt x="27573" y="37388"/>
                  </a:cubicBezTo>
                  <a:cubicBezTo>
                    <a:pt x="27573" y="38050"/>
                    <a:pt x="27619" y="38643"/>
                    <a:pt x="27573" y="39237"/>
                  </a:cubicBezTo>
                  <a:cubicBezTo>
                    <a:pt x="27459" y="41702"/>
                    <a:pt x="26911" y="44076"/>
                    <a:pt x="25359" y="46061"/>
                  </a:cubicBezTo>
                  <a:cubicBezTo>
                    <a:pt x="24150" y="47591"/>
                    <a:pt x="22643" y="48709"/>
                    <a:pt x="20657" y="49074"/>
                  </a:cubicBezTo>
                  <a:cubicBezTo>
                    <a:pt x="19950" y="49211"/>
                    <a:pt x="19242" y="49440"/>
                    <a:pt x="18535" y="49554"/>
                  </a:cubicBezTo>
                  <a:cubicBezTo>
                    <a:pt x="17964" y="49645"/>
                    <a:pt x="17416" y="49622"/>
                    <a:pt x="16845" y="49554"/>
                  </a:cubicBezTo>
                  <a:cubicBezTo>
                    <a:pt x="16366" y="49485"/>
                    <a:pt x="15887" y="49394"/>
                    <a:pt x="15407" y="49280"/>
                  </a:cubicBezTo>
                  <a:cubicBezTo>
                    <a:pt x="15316" y="49257"/>
                    <a:pt x="15202" y="49234"/>
                    <a:pt x="15088" y="49052"/>
                  </a:cubicBezTo>
                  <a:cubicBezTo>
                    <a:pt x="15476" y="49052"/>
                    <a:pt x="15818" y="49052"/>
                    <a:pt x="16161" y="49074"/>
                  </a:cubicBezTo>
                  <a:cubicBezTo>
                    <a:pt x="16982" y="49074"/>
                    <a:pt x="17804" y="49052"/>
                    <a:pt x="18603" y="48846"/>
                  </a:cubicBezTo>
                  <a:cubicBezTo>
                    <a:pt x="19516" y="48595"/>
                    <a:pt x="20452" y="48367"/>
                    <a:pt x="21365" y="48024"/>
                  </a:cubicBezTo>
                  <a:cubicBezTo>
                    <a:pt x="22780" y="47522"/>
                    <a:pt x="23853" y="46564"/>
                    <a:pt x="24743" y="45377"/>
                  </a:cubicBezTo>
                  <a:cubicBezTo>
                    <a:pt x="25770" y="44007"/>
                    <a:pt x="26272" y="42432"/>
                    <a:pt x="26501" y="40766"/>
                  </a:cubicBezTo>
                  <a:cubicBezTo>
                    <a:pt x="26660" y="39693"/>
                    <a:pt x="26729" y="38620"/>
                    <a:pt x="26706" y="37548"/>
                  </a:cubicBezTo>
                  <a:cubicBezTo>
                    <a:pt x="26706" y="37434"/>
                    <a:pt x="26683" y="37297"/>
                    <a:pt x="26729" y="37182"/>
                  </a:cubicBezTo>
                  <a:cubicBezTo>
                    <a:pt x="26911" y="36772"/>
                    <a:pt x="26683" y="36520"/>
                    <a:pt x="26409" y="36247"/>
                  </a:cubicBezTo>
                  <a:cubicBezTo>
                    <a:pt x="26204" y="36018"/>
                    <a:pt x="26021" y="35767"/>
                    <a:pt x="25839" y="35516"/>
                  </a:cubicBezTo>
                  <a:cubicBezTo>
                    <a:pt x="25702" y="35311"/>
                    <a:pt x="25565" y="35288"/>
                    <a:pt x="25336" y="35379"/>
                  </a:cubicBezTo>
                  <a:cubicBezTo>
                    <a:pt x="23328" y="36178"/>
                    <a:pt x="21274" y="36840"/>
                    <a:pt x="19196" y="37411"/>
                  </a:cubicBezTo>
                  <a:cubicBezTo>
                    <a:pt x="17941" y="37730"/>
                    <a:pt x="16640" y="37936"/>
                    <a:pt x="15385" y="38255"/>
                  </a:cubicBezTo>
                  <a:cubicBezTo>
                    <a:pt x="14426" y="38483"/>
                    <a:pt x="13513" y="38803"/>
                    <a:pt x="12531" y="38940"/>
                  </a:cubicBezTo>
                  <a:cubicBezTo>
                    <a:pt x="12029" y="39008"/>
                    <a:pt x="11527" y="39100"/>
                    <a:pt x="11025" y="39123"/>
                  </a:cubicBezTo>
                  <a:cubicBezTo>
                    <a:pt x="10386" y="39168"/>
                    <a:pt x="9770" y="39237"/>
                    <a:pt x="9131" y="39305"/>
                  </a:cubicBezTo>
                  <a:cubicBezTo>
                    <a:pt x="9039" y="39328"/>
                    <a:pt x="8925" y="39328"/>
                    <a:pt x="8811" y="39328"/>
                  </a:cubicBezTo>
                  <a:cubicBezTo>
                    <a:pt x="8126" y="39351"/>
                    <a:pt x="7441" y="39237"/>
                    <a:pt x="6757" y="39145"/>
                  </a:cubicBezTo>
                  <a:cubicBezTo>
                    <a:pt x="6460" y="39100"/>
                    <a:pt x="6140" y="39123"/>
                    <a:pt x="5844" y="39123"/>
                  </a:cubicBezTo>
                  <a:cubicBezTo>
                    <a:pt x="5547" y="39123"/>
                    <a:pt x="5273" y="39054"/>
                    <a:pt x="4999" y="38871"/>
                  </a:cubicBezTo>
                  <a:cubicBezTo>
                    <a:pt x="5342" y="38735"/>
                    <a:pt x="5638" y="38666"/>
                    <a:pt x="5935" y="38689"/>
                  </a:cubicBezTo>
                  <a:cubicBezTo>
                    <a:pt x="6528" y="38689"/>
                    <a:pt x="7145" y="38666"/>
                    <a:pt x="7738" y="38689"/>
                  </a:cubicBezTo>
                  <a:cubicBezTo>
                    <a:pt x="8514" y="38712"/>
                    <a:pt x="9290" y="38575"/>
                    <a:pt x="10066" y="38483"/>
                  </a:cubicBezTo>
                  <a:cubicBezTo>
                    <a:pt x="11071" y="38369"/>
                    <a:pt x="12075" y="38232"/>
                    <a:pt x="13056" y="38027"/>
                  </a:cubicBezTo>
                  <a:cubicBezTo>
                    <a:pt x="13855" y="37867"/>
                    <a:pt x="14631" y="37548"/>
                    <a:pt x="15430" y="37365"/>
                  </a:cubicBezTo>
                  <a:cubicBezTo>
                    <a:pt x="16686" y="37091"/>
                    <a:pt x="17964" y="36817"/>
                    <a:pt x="19219" y="36498"/>
                  </a:cubicBezTo>
                  <a:cubicBezTo>
                    <a:pt x="19995" y="36292"/>
                    <a:pt x="20749" y="36041"/>
                    <a:pt x="21502" y="35790"/>
                  </a:cubicBezTo>
                  <a:cubicBezTo>
                    <a:pt x="22460" y="35425"/>
                    <a:pt x="23442" y="35151"/>
                    <a:pt x="24423" y="34854"/>
                  </a:cubicBezTo>
                  <a:cubicBezTo>
                    <a:pt x="24515" y="34831"/>
                    <a:pt x="24629" y="34809"/>
                    <a:pt x="24720" y="34763"/>
                  </a:cubicBezTo>
                  <a:cubicBezTo>
                    <a:pt x="25063" y="34649"/>
                    <a:pt x="25085" y="34603"/>
                    <a:pt x="24903" y="34306"/>
                  </a:cubicBezTo>
                  <a:cubicBezTo>
                    <a:pt x="24378" y="33553"/>
                    <a:pt x="23876" y="32800"/>
                    <a:pt x="23328" y="32092"/>
                  </a:cubicBezTo>
                  <a:cubicBezTo>
                    <a:pt x="22620" y="31179"/>
                    <a:pt x="22027" y="30221"/>
                    <a:pt x="21388" y="29262"/>
                  </a:cubicBezTo>
                  <a:cubicBezTo>
                    <a:pt x="20612" y="28075"/>
                    <a:pt x="19927" y="26843"/>
                    <a:pt x="19128" y="25656"/>
                  </a:cubicBezTo>
                  <a:cubicBezTo>
                    <a:pt x="18968" y="25450"/>
                    <a:pt x="18831" y="25290"/>
                    <a:pt x="18557" y="25359"/>
                  </a:cubicBezTo>
                  <a:cubicBezTo>
                    <a:pt x="18078" y="25473"/>
                    <a:pt x="17599" y="25336"/>
                    <a:pt x="17119" y="25336"/>
                  </a:cubicBezTo>
                  <a:cubicBezTo>
                    <a:pt x="15476" y="25359"/>
                    <a:pt x="13833" y="25427"/>
                    <a:pt x="12189" y="25336"/>
                  </a:cubicBezTo>
                  <a:cubicBezTo>
                    <a:pt x="10135" y="25222"/>
                    <a:pt x="8081" y="25313"/>
                    <a:pt x="6026" y="25222"/>
                  </a:cubicBezTo>
                  <a:cubicBezTo>
                    <a:pt x="5205" y="25176"/>
                    <a:pt x="4360" y="25199"/>
                    <a:pt x="3538" y="25108"/>
                  </a:cubicBezTo>
                  <a:cubicBezTo>
                    <a:pt x="2991" y="25062"/>
                    <a:pt x="2443" y="25017"/>
                    <a:pt x="1895" y="25017"/>
                  </a:cubicBezTo>
                  <a:cubicBezTo>
                    <a:pt x="1804" y="25017"/>
                    <a:pt x="1667" y="25039"/>
                    <a:pt x="1644" y="24902"/>
                  </a:cubicBezTo>
                  <a:cubicBezTo>
                    <a:pt x="1621" y="24788"/>
                    <a:pt x="1712" y="24720"/>
                    <a:pt x="1804" y="24651"/>
                  </a:cubicBezTo>
                  <a:cubicBezTo>
                    <a:pt x="1963" y="24537"/>
                    <a:pt x="2123" y="24469"/>
                    <a:pt x="2306" y="24469"/>
                  </a:cubicBezTo>
                  <a:cubicBezTo>
                    <a:pt x="3333" y="24560"/>
                    <a:pt x="4337" y="24332"/>
                    <a:pt x="5364" y="24355"/>
                  </a:cubicBezTo>
                  <a:cubicBezTo>
                    <a:pt x="5867" y="24377"/>
                    <a:pt x="6369" y="24537"/>
                    <a:pt x="6871" y="24469"/>
                  </a:cubicBezTo>
                  <a:cubicBezTo>
                    <a:pt x="8423" y="24309"/>
                    <a:pt x="9975" y="24309"/>
                    <a:pt x="11504" y="24377"/>
                  </a:cubicBezTo>
                  <a:cubicBezTo>
                    <a:pt x="12646" y="24423"/>
                    <a:pt x="13787" y="24514"/>
                    <a:pt x="14928" y="24469"/>
                  </a:cubicBezTo>
                  <a:cubicBezTo>
                    <a:pt x="15910" y="24423"/>
                    <a:pt x="16891" y="24492"/>
                    <a:pt x="17873" y="24469"/>
                  </a:cubicBezTo>
                  <a:cubicBezTo>
                    <a:pt x="17987" y="24469"/>
                    <a:pt x="18124" y="24514"/>
                    <a:pt x="18238" y="24400"/>
                  </a:cubicBezTo>
                  <a:cubicBezTo>
                    <a:pt x="18306" y="24263"/>
                    <a:pt x="18169" y="24172"/>
                    <a:pt x="18101" y="24081"/>
                  </a:cubicBezTo>
                  <a:cubicBezTo>
                    <a:pt x="16914" y="22049"/>
                    <a:pt x="15773" y="19972"/>
                    <a:pt x="14517" y="17964"/>
                  </a:cubicBezTo>
                  <a:cubicBezTo>
                    <a:pt x="13581" y="16411"/>
                    <a:pt x="12668" y="14859"/>
                    <a:pt x="11687" y="13330"/>
                  </a:cubicBezTo>
                  <a:cubicBezTo>
                    <a:pt x="11550" y="13102"/>
                    <a:pt x="11367" y="12965"/>
                    <a:pt x="11139" y="12942"/>
                  </a:cubicBezTo>
                  <a:cubicBezTo>
                    <a:pt x="10477" y="12805"/>
                    <a:pt x="9815" y="12622"/>
                    <a:pt x="9131" y="12554"/>
                  </a:cubicBezTo>
                  <a:cubicBezTo>
                    <a:pt x="8149" y="12440"/>
                    <a:pt x="7190" y="12212"/>
                    <a:pt x="6255" y="12006"/>
                  </a:cubicBezTo>
                  <a:cubicBezTo>
                    <a:pt x="5410" y="11801"/>
                    <a:pt x="4588" y="11664"/>
                    <a:pt x="3744" y="11572"/>
                  </a:cubicBezTo>
                  <a:cubicBezTo>
                    <a:pt x="2876" y="11481"/>
                    <a:pt x="2032" y="11230"/>
                    <a:pt x="1187" y="11025"/>
                  </a:cubicBezTo>
                  <a:cubicBezTo>
                    <a:pt x="1096" y="11002"/>
                    <a:pt x="1005" y="10979"/>
                    <a:pt x="1005" y="10865"/>
                  </a:cubicBezTo>
                  <a:cubicBezTo>
                    <a:pt x="982" y="10774"/>
                    <a:pt x="1073" y="10705"/>
                    <a:pt x="1142" y="10659"/>
                  </a:cubicBezTo>
                  <a:cubicBezTo>
                    <a:pt x="1461" y="10523"/>
                    <a:pt x="1804" y="10568"/>
                    <a:pt x="2123" y="10614"/>
                  </a:cubicBezTo>
                  <a:cubicBezTo>
                    <a:pt x="2762" y="10728"/>
                    <a:pt x="3401" y="10796"/>
                    <a:pt x="4063" y="10819"/>
                  </a:cubicBezTo>
                  <a:cubicBezTo>
                    <a:pt x="4885" y="10865"/>
                    <a:pt x="5707" y="10979"/>
                    <a:pt x="6528" y="11162"/>
                  </a:cubicBezTo>
                  <a:cubicBezTo>
                    <a:pt x="7578" y="11413"/>
                    <a:pt x="8628" y="11572"/>
                    <a:pt x="9678" y="11687"/>
                  </a:cubicBezTo>
                  <a:cubicBezTo>
                    <a:pt x="9998" y="11732"/>
                    <a:pt x="10317" y="11824"/>
                    <a:pt x="10774" y="11915"/>
                  </a:cubicBezTo>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1" name="Google Shape;341;p10"/>
          <p:cNvSpPr/>
          <p:nvPr/>
        </p:nvSpPr>
        <p:spPr>
          <a:xfrm rot="1665857">
            <a:off x="8049279" y="3014743"/>
            <a:ext cx="2558317" cy="2037063"/>
          </a:xfrm>
          <a:custGeom>
            <a:rect b="b" l="l" r="r" t="t"/>
            <a:pathLst>
              <a:path extrusionOk="0" h="53184" w="66793">
                <a:moveTo>
                  <a:pt x="28798" y="24863"/>
                </a:moveTo>
                <a:cubicBezTo>
                  <a:pt x="29951" y="25815"/>
                  <a:pt x="31129" y="26818"/>
                  <a:pt x="32306" y="27870"/>
                </a:cubicBezTo>
                <a:lnTo>
                  <a:pt x="28823" y="27645"/>
                </a:lnTo>
                <a:cubicBezTo>
                  <a:pt x="27244" y="27469"/>
                  <a:pt x="25740" y="27269"/>
                  <a:pt x="24211" y="27043"/>
                </a:cubicBezTo>
                <a:cubicBezTo>
                  <a:pt x="22407" y="26793"/>
                  <a:pt x="20627" y="26492"/>
                  <a:pt x="18823" y="26216"/>
                </a:cubicBezTo>
                <a:cubicBezTo>
                  <a:pt x="18572" y="26191"/>
                  <a:pt x="18321" y="26141"/>
                  <a:pt x="18046" y="26116"/>
                </a:cubicBezTo>
                <a:cubicBezTo>
                  <a:pt x="18973" y="26091"/>
                  <a:pt x="19900" y="26016"/>
                  <a:pt x="20828" y="25890"/>
                </a:cubicBezTo>
                <a:cubicBezTo>
                  <a:pt x="22331" y="25715"/>
                  <a:pt x="23835" y="25414"/>
                  <a:pt x="25264" y="24863"/>
                </a:cubicBezTo>
                <a:close/>
                <a:moveTo>
                  <a:pt x="11053" y="0"/>
                </a:moveTo>
                <a:cubicBezTo>
                  <a:pt x="11755" y="1304"/>
                  <a:pt x="12507" y="2507"/>
                  <a:pt x="13259" y="3685"/>
                </a:cubicBezTo>
                <a:lnTo>
                  <a:pt x="15464" y="7193"/>
                </a:lnTo>
                <a:cubicBezTo>
                  <a:pt x="16166" y="8371"/>
                  <a:pt x="16843" y="9549"/>
                  <a:pt x="17519" y="10752"/>
                </a:cubicBezTo>
                <a:cubicBezTo>
                  <a:pt x="18071" y="11755"/>
                  <a:pt x="18547" y="12782"/>
                  <a:pt x="19073" y="13860"/>
                </a:cubicBezTo>
                <a:lnTo>
                  <a:pt x="19048" y="16793"/>
                </a:lnTo>
                <a:cubicBezTo>
                  <a:pt x="17920" y="15940"/>
                  <a:pt x="17093" y="15339"/>
                  <a:pt x="16717" y="15063"/>
                </a:cubicBezTo>
                <a:cubicBezTo>
                  <a:pt x="16542" y="14211"/>
                  <a:pt x="16116" y="13434"/>
                  <a:pt x="15615" y="12757"/>
                </a:cubicBezTo>
                <a:cubicBezTo>
                  <a:pt x="15088" y="12056"/>
                  <a:pt x="14487" y="11454"/>
                  <a:pt x="13835" y="10878"/>
                </a:cubicBezTo>
                <a:cubicBezTo>
                  <a:pt x="13184" y="10326"/>
                  <a:pt x="12457" y="9875"/>
                  <a:pt x="11705" y="9499"/>
                </a:cubicBezTo>
                <a:cubicBezTo>
                  <a:pt x="10953" y="9123"/>
                  <a:pt x="10176" y="8772"/>
                  <a:pt x="9424" y="8422"/>
                </a:cubicBezTo>
                <a:cubicBezTo>
                  <a:pt x="8672" y="8071"/>
                  <a:pt x="7895" y="7745"/>
                  <a:pt x="7143" y="7419"/>
                </a:cubicBezTo>
                <a:cubicBezTo>
                  <a:pt x="6366" y="7118"/>
                  <a:pt x="5590" y="6818"/>
                  <a:pt x="4813" y="6542"/>
                </a:cubicBezTo>
                <a:cubicBezTo>
                  <a:pt x="3259" y="5990"/>
                  <a:pt x="1680" y="5464"/>
                  <a:pt x="76" y="5063"/>
                </a:cubicBezTo>
                <a:lnTo>
                  <a:pt x="1" y="5264"/>
                </a:lnTo>
                <a:cubicBezTo>
                  <a:pt x="1479" y="5990"/>
                  <a:pt x="2933" y="6742"/>
                  <a:pt x="4361" y="7544"/>
                </a:cubicBezTo>
                <a:cubicBezTo>
                  <a:pt x="5088" y="7920"/>
                  <a:pt x="5790" y="8321"/>
                  <a:pt x="6492" y="8747"/>
                </a:cubicBezTo>
                <a:cubicBezTo>
                  <a:pt x="7194" y="9123"/>
                  <a:pt x="7895" y="9549"/>
                  <a:pt x="8597" y="9975"/>
                </a:cubicBezTo>
                <a:cubicBezTo>
                  <a:pt x="9274" y="10402"/>
                  <a:pt x="9925" y="10878"/>
                  <a:pt x="10577" y="11354"/>
                </a:cubicBezTo>
                <a:cubicBezTo>
                  <a:pt x="11204" y="11830"/>
                  <a:pt x="11880" y="12256"/>
                  <a:pt x="12532" y="12657"/>
                </a:cubicBezTo>
                <a:cubicBezTo>
                  <a:pt x="13209" y="13083"/>
                  <a:pt x="13885" y="13484"/>
                  <a:pt x="14562" y="13885"/>
                </a:cubicBezTo>
                <a:cubicBezTo>
                  <a:pt x="15214" y="14311"/>
                  <a:pt x="15865" y="14737"/>
                  <a:pt x="16542" y="15289"/>
                </a:cubicBezTo>
                <a:lnTo>
                  <a:pt x="16592" y="15264"/>
                </a:lnTo>
                <a:cubicBezTo>
                  <a:pt x="16993" y="15564"/>
                  <a:pt x="17795" y="16141"/>
                  <a:pt x="18923" y="17018"/>
                </a:cubicBezTo>
                <a:lnTo>
                  <a:pt x="17971" y="17018"/>
                </a:lnTo>
                <a:cubicBezTo>
                  <a:pt x="17971" y="16993"/>
                  <a:pt x="17996" y="16993"/>
                  <a:pt x="17996" y="16993"/>
                </a:cubicBezTo>
                <a:cubicBezTo>
                  <a:pt x="16341" y="16767"/>
                  <a:pt x="14863" y="16392"/>
                  <a:pt x="13409" y="15890"/>
                </a:cubicBezTo>
                <a:cubicBezTo>
                  <a:pt x="13033" y="15765"/>
                  <a:pt x="12682" y="15615"/>
                  <a:pt x="12306" y="15489"/>
                </a:cubicBezTo>
                <a:cubicBezTo>
                  <a:pt x="11955" y="15339"/>
                  <a:pt x="11580" y="15214"/>
                  <a:pt x="11229" y="15063"/>
                </a:cubicBezTo>
                <a:cubicBezTo>
                  <a:pt x="10527" y="14762"/>
                  <a:pt x="9825" y="14462"/>
                  <a:pt x="9098" y="14136"/>
                </a:cubicBezTo>
                <a:cubicBezTo>
                  <a:pt x="7695" y="13484"/>
                  <a:pt x="6291" y="12808"/>
                  <a:pt x="4863" y="12106"/>
                </a:cubicBezTo>
                <a:cubicBezTo>
                  <a:pt x="3434" y="11404"/>
                  <a:pt x="1980" y="10702"/>
                  <a:pt x="452" y="10051"/>
                </a:cubicBezTo>
                <a:lnTo>
                  <a:pt x="452" y="10051"/>
                </a:lnTo>
                <a:cubicBezTo>
                  <a:pt x="928" y="10752"/>
                  <a:pt x="1504" y="11354"/>
                  <a:pt x="2081" y="11930"/>
                </a:cubicBezTo>
                <a:cubicBezTo>
                  <a:pt x="2682" y="12507"/>
                  <a:pt x="3309" y="13058"/>
                  <a:pt x="3960" y="13559"/>
                </a:cubicBezTo>
                <a:cubicBezTo>
                  <a:pt x="5264" y="14562"/>
                  <a:pt x="6667" y="15439"/>
                  <a:pt x="8196" y="16141"/>
                </a:cubicBezTo>
                <a:cubicBezTo>
                  <a:pt x="8572" y="16316"/>
                  <a:pt x="8973" y="16467"/>
                  <a:pt x="9349" y="16617"/>
                </a:cubicBezTo>
                <a:cubicBezTo>
                  <a:pt x="9750" y="16767"/>
                  <a:pt x="10126" y="16918"/>
                  <a:pt x="10552" y="17018"/>
                </a:cubicBezTo>
                <a:cubicBezTo>
                  <a:pt x="11354" y="17269"/>
                  <a:pt x="12181" y="17469"/>
                  <a:pt x="13008" y="17569"/>
                </a:cubicBezTo>
                <a:cubicBezTo>
                  <a:pt x="13535" y="17631"/>
                  <a:pt x="14061" y="17674"/>
                  <a:pt x="14588" y="17674"/>
                </a:cubicBezTo>
                <a:cubicBezTo>
                  <a:pt x="14914" y="17674"/>
                  <a:pt x="15239" y="17658"/>
                  <a:pt x="15565" y="17620"/>
                </a:cubicBezTo>
                <a:cubicBezTo>
                  <a:pt x="16166" y="17569"/>
                  <a:pt x="16768" y="17444"/>
                  <a:pt x="17344" y="17244"/>
                </a:cubicBezTo>
                <a:lnTo>
                  <a:pt x="19249" y="17244"/>
                </a:lnTo>
                <a:cubicBezTo>
                  <a:pt x="20126" y="17920"/>
                  <a:pt x="21154" y="18697"/>
                  <a:pt x="22306" y="19625"/>
                </a:cubicBezTo>
                <a:lnTo>
                  <a:pt x="21053" y="19700"/>
                </a:lnTo>
                <a:cubicBezTo>
                  <a:pt x="19424" y="19499"/>
                  <a:pt x="17895" y="19224"/>
                  <a:pt x="16367" y="18898"/>
                </a:cubicBezTo>
                <a:cubicBezTo>
                  <a:pt x="14838" y="18547"/>
                  <a:pt x="13309" y="18171"/>
                  <a:pt x="11780" y="17770"/>
                </a:cubicBezTo>
                <a:lnTo>
                  <a:pt x="7143" y="16567"/>
                </a:lnTo>
                <a:cubicBezTo>
                  <a:pt x="5590" y="16166"/>
                  <a:pt x="4011" y="15765"/>
                  <a:pt x="2356" y="15489"/>
                </a:cubicBezTo>
                <a:lnTo>
                  <a:pt x="2356" y="15489"/>
                </a:lnTo>
                <a:cubicBezTo>
                  <a:pt x="2983" y="16066"/>
                  <a:pt x="3685" y="16542"/>
                  <a:pt x="4387" y="16968"/>
                </a:cubicBezTo>
                <a:cubicBezTo>
                  <a:pt x="5088" y="17419"/>
                  <a:pt x="5815" y="17820"/>
                  <a:pt x="6567" y="18171"/>
                </a:cubicBezTo>
                <a:cubicBezTo>
                  <a:pt x="8046" y="18898"/>
                  <a:pt x="9600" y="19474"/>
                  <a:pt x="11229" y="19900"/>
                </a:cubicBezTo>
                <a:cubicBezTo>
                  <a:pt x="12833" y="20301"/>
                  <a:pt x="14487" y="20577"/>
                  <a:pt x="16191" y="20602"/>
                </a:cubicBezTo>
                <a:cubicBezTo>
                  <a:pt x="16288" y="20604"/>
                  <a:pt x="16386" y="20605"/>
                  <a:pt x="16484" y="20605"/>
                </a:cubicBezTo>
                <a:cubicBezTo>
                  <a:pt x="17799" y="20605"/>
                  <a:pt x="19167" y="20444"/>
                  <a:pt x="20427" y="20001"/>
                </a:cubicBezTo>
                <a:lnTo>
                  <a:pt x="22607" y="19850"/>
                </a:lnTo>
                <a:cubicBezTo>
                  <a:pt x="23509" y="20552"/>
                  <a:pt x="24487" y="21329"/>
                  <a:pt x="25540" y="22181"/>
                </a:cubicBezTo>
                <a:lnTo>
                  <a:pt x="22858" y="22181"/>
                </a:lnTo>
                <a:cubicBezTo>
                  <a:pt x="22883" y="22181"/>
                  <a:pt x="22883" y="22181"/>
                  <a:pt x="22908" y="22156"/>
                </a:cubicBezTo>
                <a:cubicBezTo>
                  <a:pt x="21279" y="21930"/>
                  <a:pt x="19750" y="21755"/>
                  <a:pt x="18221" y="21529"/>
                </a:cubicBezTo>
                <a:lnTo>
                  <a:pt x="13635" y="20803"/>
                </a:lnTo>
                <a:cubicBezTo>
                  <a:pt x="12106" y="20577"/>
                  <a:pt x="10577" y="20351"/>
                  <a:pt x="9023" y="20151"/>
                </a:cubicBezTo>
                <a:cubicBezTo>
                  <a:pt x="7469" y="19950"/>
                  <a:pt x="5890" y="19775"/>
                  <a:pt x="4261" y="19725"/>
                </a:cubicBezTo>
                <a:lnTo>
                  <a:pt x="4261" y="19725"/>
                </a:lnTo>
                <a:cubicBezTo>
                  <a:pt x="4938" y="20176"/>
                  <a:pt x="5665" y="20552"/>
                  <a:pt x="6392" y="20903"/>
                </a:cubicBezTo>
                <a:cubicBezTo>
                  <a:pt x="7118" y="21254"/>
                  <a:pt x="7870" y="21554"/>
                  <a:pt x="8622" y="21805"/>
                </a:cubicBezTo>
                <a:cubicBezTo>
                  <a:pt x="10151" y="22331"/>
                  <a:pt x="11705" y="22732"/>
                  <a:pt x="13309" y="22983"/>
                </a:cubicBezTo>
                <a:cubicBezTo>
                  <a:pt x="14480" y="23169"/>
                  <a:pt x="15679" y="23272"/>
                  <a:pt x="16884" y="23272"/>
                </a:cubicBezTo>
                <a:cubicBezTo>
                  <a:pt x="17304" y="23272"/>
                  <a:pt x="17725" y="23260"/>
                  <a:pt x="18146" y="23234"/>
                </a:cubicBezTo>
                <a:cubicBezTo>
                  <a:pt x="19550" y="23158"/>
                  <a:pt x="20953" y="22933"/>
                  <a:pt x="22281" y="22432"/>
                </a:cubicBezTo>
                <a:lnTo>
                  <a:pt x="25840" y="22432"/>
                </a:lnTo>
                <a:cubicBezTo>
                  <a:pt x="26692" y="23133"/>
                  <a:pt x="27595" y="23860"/>
                  <a:pt x="28522" y="24637"/>
                </a:cubicBezTo>
                <a:lnTo>
                  <a:pt x="25865" y="24637"/>
                </a:lnTo>
                <a:cubicBezTo>
                  <a:pt x="25865" y="24612"/>
                  <a:pt x="25890" y="24612"/>
                  <a:pt x="25890" y="24612"/>
                </a:cubicBezTo>
                <a:cubicBezTo>
                  <a:pt x="24136" y="24412"/>
                  <a:pt x="22457" y="24286"/>
                  <a:pt x="20778" y="24186"/>
                </a:cubicBezTo>
                <a:cubicBezTo>
                  <a:pt x="19098" y="24061"/>
                  <a:pt x="17419" y="23961"/>
                  <a:pt x="15715" y="23910"/>
                </a:cubicBezTo>
                <a:cubicBezTo>
                  <a:pt x="14528" y="23875"/>
                  <a:pt x="13340" y="23839"/>
                  <a:pt x="12144" y="23839"/>
                </a:cubicBezTo>
                <a:cubicBezTo>
                  <a:pt x="11648" y="23839"/>
                  <a:pt x="11151" y="23846"/>
                  <a:pt x="10652" y="23860"/>
                </a:cubicBezTo>
                <a:cubicBezTo>
                  <a:pt x="8948" y="23885"/>
                  <a:pt x="7244" y="23961"/>
                  <a:pt x="5489" y="24211"/>
                </a:cubicBezTo>
                <a:cubicBezTo>
                  <a:pt x="6316" y="24537"/>
                  <a:pt x="7168" y="24813"/>
                  <a:pt x="8021" y="25038"/>
                </a:cubicBezTo>
                <a:cubicBezTo>
                  <a:pt x="7945" y="25038"/>
                  <a:pt x="7870" y="25013"/>
                  <a:pt x="7795" y="25013"/>
                </a:cubicBezTo>
                <a:cubicBezTo>
                  <a:pt x="8622" y="25489"/>
                  <a:pt x="9499" y="25865"/>
                  <a:pt x="10377" y="26216"/>
                </a:cubicBezTo>
                <a:cubicBezTo>
                  <a:pt x="11229" y="26567"/>
                  <a:pt x="12131" y="26868"/>
                  <a:pt x="13008" y="27143"/>
                </a:cubicBezTo>
                <a:cubicBezTo>
                  <a:pt x="14813" y="27695"/>
                  <a:pt x="16642" y="28121"/>
                  <a:pt x="18497" y="28397"/>
                </a:cubicBezTo>
                <a:cubicBezTo>
                  <a:pt x="20114" y="28637"/>
                  <a:pt x="21750" y="28782"/>
                  <a:pt x="23389" y="28782"/>
                </a:cubicBezTo>
                <a:cubicBezTo>
                  <a:pt x="23629" y="28782"/>
                  <a:pt x="23870" y="28779"/>
                  <a:pt x="24111" y="28773"/>
                </a:cubicBezTo>
                <a:cubicBezTo>
                  <a:pt x="24362" y="28773"/>
                  <a:pt x="24587" y="28747"/>
                  <a:pt x="24838" y="28747"/>
                </a:cubicBezTo>
                <a:cubicBezTo>
                  <a:pt x="25063" y="28722"/>
                  <a:pt x="25289" y="28697"/>
                  <a:pt x="25540" y="28672"/>
                </a:cubicBezTo>
                <a:cubicBezTo>
                  <a:pt x="26016" y="28622"/>
                  <a:pt x="26492" y="28597"/>
                  <a:pt x="26943" y="28497"/>
                </a:cubicBezTo>
                <a:cubicBezTo>
                  <a:pt x="27419" y="28422"/>
                  <a:pt x="27895" y="28321"/>
                  <a:pt x="28347" y="28196"/>
                </a:cubicBezTo>
                <a:cubicBezTo>
                  <a:pt x="28647" y="28121"/>
                  <a:pt x="28923" y="28021"/>
                  <a:pt x="29224" y="27920"/>
                </a:cubicBezTo>
                <a:lnTo>
                  <a:pt x="32607" y="28121"/>
                </a:lnTo>
                <a:cubicBezTo>
                  <a:pt x="33585" y="28973"/>
                  <a:pt x="34562" y="29825"/>
                  <a:pt x="35540" y="30727"/>
                </a:cubicBezTo>
                <a:lnTo>
                  <a:pt x="35565" y="30878"/>
                </a:lnTo>
                <a:lnTo>
                  <a:pt x="35565" y="30878"/>
                </a:lnTo>
                <a:lnTo>
                  <a:pt x="31454" y="30627"/>
                </a:lnTo>
                <a:cubicBezTo>
                  <a:pt x="29951" y="30477"/>
                  <a:pt x="28472" y="30301"/>
                  <a:pt x="26968" y="30126"/>
                </a:cubicBezTo>
                <a:cubicBezTo>
                  <a:pt x="25139" y="29925"/>
                  <a:pt x="23309" y="29700"/>
                  <a:pt x="21454" y="29499"/>
                </a:cubicBezTo>
                <a:cubicBezTo>
                  <a:pt x="19625" y="29299"/>
                  <a:pt x="17770" y="29123"/>
                  <a:pt x="15915" y="28973"/>
                </a:cubicBezTo>
                <a:cubicBezTo>
                  <a:pt x="14437" y="28875"/>
                  <a:pt x="12975" y="28807"/>
                  <a:pt x="11479" y="28807"/>
                </a:cubicBezTo>
                <a:cubicBezTo>
                  <a:pt x="11073" y="28807"/>
                  <a:pt x="10664" y="28812"/>
                  <a:pt x="10251" y="28823"/>
                </a:cubicBezTo>
                <a:cubicBezTo>
                  <a:pt x="11981" y="29650"/>
                  <a:pt x="13810" y="30226"/>
                  <a:pt x="15640" y="30677"/>
                </a:cubicBezTo>
                <a:cubicBezTo>
                  <a:pt x="17469" y="31128"/>
                  <a:pt x="19349" y="31479"/>
                  <a:pt x="21229" y="31680"/>
                </a:cubicBezTo>
                <a:cubicBezTo>
                  <a:pt x="22547" y="31821"/>
                  <a:pt x="23879" y="31899"/>
                  <a:pt x="25213" y="31899"/>
                </a:cubicBezTo>
                <a:cubicBezTo>
                  <a:pt x="25781" y="31899"/>
                  <a:pt x="26350" y="31885"/>
                  <a:pt x="26918" y="31855"/>
                </a:cubicBezTo>
                <a:cubicBezTo>
                  <a:pt x="27169" y="31855"/>
                  <a:pt x="27394" y="31830"/>
                  <a:pt x="27645" y="31805"/>
                </a:cubicBezTo>
                <a:cubicBezTo>
                  <a:pt x="27870" y="31780"/>
                  <a:pt x="28121" y="31755"/>
                  <a:pt x="28347" y="31730"/>
                </a:cubicBezTo>
                <a:cubicBezTo>
                  <a:pt x="28848" y="31680"/>
                  <a:pt x="29299" y="31630"/>
                  <a:pt x="29775" y="31529"/>
                </a:cubicBezTo>
                <a:cubicBezTo>
                  <a:pt x="30251" y="31429"/>
                  <a:pt x="30728" y="31329"/>
                  <a:pt x="31204" y="31204"/>
                </a:cubicBezTo>
                <a:cubicBezTo>
                  <a:pt x="31504" y="31128"/>
                  <a:pt x="31780" y="31028"/>
                  <a:pt x="32081" y="30903"/>
                </a:cubicBezTo>
                <a:lnTo>
                  <a:pt x="35815" y="31128"/>
                </a:lnTo>
                <a:lnTo>
                  <a:pt x="35815" y="30978"/>
                </a:lnTo>
                <a:cubicBezTo>
                  <a:pt x="36768" y="31830"/>
                  <a:pt x="37695" y="32707"/>
                  <a:pt x="38647" y="33610"/>
                </a:cubicBezTo>
                <a:lnTo>
                  <a:pt x="34387" y="33534"/>
                </a:lnTo>
                <a:cubicBezTo>
                  <a:pt x="34462" y="33509"/>
                  <a:pt x="34537" y="33484"/>
                  <a:pt x="34612" y="33459"/>
                </a:cubicBezTo>
                <a:cubicBezTo>
                  <a:pt x="32808" y="33259"/>
                  <a:pt x="31103" y="33159"/>
                  <a:pt x="29374" y="33058"/>
                </a:cubicBezTo>
                <a:cubicBezTo>
                  <a:pt x="27645" y="32983"/>
                  <a:pt x="25941" y="32908"/>
                  <a:pt x="24211" y="32883"/>
                </a:cubicBezTo>
                <a:cubicBezTo>
                  <a:pt x="22482" y="32883"/>
                  <a:pt x="20778" y="32883"/>
                  <a:pt x="19023" y="32958"/>
                </a:cubicBezTo>
                <a:cubicBezTo>
                  <a:pt x="17294" y="33033"/>
                  <a:pt x="15565" y="33159"/>
                  <a:pt x="13785" y="33459"/>
                </a:cubicBezTo>
                <a:cubicBezTo>
                  <a:pt x="15489" y="34061"/>
                  <a:pt x="17219" y="34412"/>
                  <a:pt x="18948" y="34662"/>
                </a:cubicBezTo>
                <a:cubicBezTo>
                  <a:pt x="20677" y="34913"/>
                  <a:pt x="22432" y="35063"/>
                  <a:pt x="24186" y="35088"/>
                </a:cubicBezTo>
                <a:cubicBezTo>
                  <a:pt x="24396" y="35091"/>
                  <a:pt x="24606" y="35093"/>
                  <a:pt x="24816" y="35093"/>
                </a:cubicBezTo>
                <a:cubicBezTo>
                  <a:pt x="26360" y="35093"/>
                  <a:pt x="27905" y="35008"/>
                  <a:pt x="29449" y="34788"/>
                </a:cubicBezTo>
                <a:cubicBezTo>
                  <a:pt x="29875" y="34738"/>
                  <a:pt x="30327" y="34662"/>
                  <a:pt x="30753" y="34587"/>
                </a:cubicBezTo>
                <a:cubicBezTo>
                  <a:pt x="31204" y="34512"/>
                  <a:pt x="31630" y="34412"/>
                  <a:pt x="32056" y="34311"/>
                </a:cubicBezTo>
                <a:cubicBezTo>
                  <a:pt x="32482" y="34186"/>
                  <a:pt x="32933" y="34086"/>
                  <a:pt x="33334" y="33935"/>
                </a:cubicBezTo>
                <a:cubicBezTo>
                  <a:pt x="33484" y="33885"/>
                  <a:pt x="33635" y="33835"/>
                  <a:pt x="33785" y="33785"/>
                </a:cubicBezTo>
                <a:lnTo>
                  <a:pt x="38898" y="33860"/>
                </a:lnTo>
                <a:cubicBezTo>
                  <a:pt x="39800" y="34712"/>
                  <a:pt x="40702" y="35590"/>
                  <a:pt x="41580" y="36467"/>
                </a:cubicBezTo>
                <a:lnTo>
                  <a:pt x="37520" y="36392"/>
                </a:lnTo>
                <a:cubicBezTo>
                  <a:pt x="37595" y="36367"/>
                  <a:pt x="37670" y="36342"/>
                  <a:pt x="37720" y="36316"/>
                </a:cubicBezTo>
                <a:cubicBezTo>
                  <a:pt x="36222" y="36169"/>
                  <a:pt x="34760" y="36110"/>
                  <a:pt x="33288" y="36110"/>
                </a:cubicBezTo>
                <a:cubicBezTo>
                  <a:pt x="33012" y="36110"/>
                  <a:pt x="32735" y="36112"/>
                  <a:pt x="32457" y="36116"/>
                </a:cubicBezTo>
                <a:cubicBezTo>
                  <a:pt x="30728" y="36116"/>
                  <a:pt x="28998" y="36191"/>
                  <a:pt x="27269" y="36316"/>
                </a:cubicBezTo>
                <a:cubicBezTo>
                  <a:pt x="25540" y="36442"/>
                  <a:pt x="23810" y="36617"/>
                  <a:pt x="22081" y="36868"/>
                </a:cubicBezTo>
                <a:cubicBezTo>
                  <a:pt x="20352" y="37118"/>
                  <a:pt x="18647" y="37444"/>
                  <a:pt x="16918" y="37946"/>
                </a:cubicBezTo>
                <a:cubicBezTo>
                  <a:pt x="18672" y="38347"/>
                  <a:pt x="20427" y="38497"/>
                  <a:pt x="22181" y="38572"/>
                </a:cubicBezTo>
                <a:cubicBezTo>
                  <a:pt x="22839" y="38600"/>
                  <a:pt x="23497" y="38614"/>
                  <a:pt x="24153" y="38614"/>
                </a:cubicBezTo>
                <a:cubicBezTo>
                  <a:pt x="25248" y="38614"/>
                  <a:pt x="26338" y="38575"/>
                  <a:pt x="27419" y="38497"/>
                </a:cubicBezTo>
                <a:cubicBezTo>
                  <a:pt x="29174" y="38372"/>
                  <a:pt x="30903" y="38171"/>
                  <a:pt x="32632" y="37820"/>
                </a:cubicBezTo>
                <a:cubicBezTo>
                  <a:pt x="34086" y="37519"/>
                  <a:pt x="35540" y="37169"/>
                  <a:pt x="36943" y="36642"/>
                </a:cubicBezTo>
                <a:lnTo>
                  <a:pt x="41805" y="36692"/>
                </a:lnTo>
                <a:cubicBezTo>
                  <a:pt x="42783" y="37670"/>
                  <a:pt x="43710" y="38647"/>
                  <a:pt x="44612" y="39625"/>
                </a:cubicBezTo>
                <a:lnTo>
                  <a:pt x="40552" y="39875"/>
                </a:lnTo>
                <a:cubicBezTo>
                  <a:pt x="40677" y="39825"/>
                  <a:pt x="40803" y="39750"/>
                  <a:pt x="40928" y="39675"/>
                </a:cubicBezTo>
                <a:lnTo>
                  <a:pt x="40928" y="39675"/>
                </a:lnTo>
                <a:cubicBezTo>
                  <a:pt x="39299" y="39779"/>
                  <a:pt x="37740" y="39832"/>
                  <a:pt x="36192" y="39832"/>
                </a:cubicBezTo>
                <a:cubicBezTo>
                  <a:pt x="35882" y="39832"/>
                  <a:pt x="35573" y="39829"/>
                  <a:pt x="35264" y="39825"/>
                </a:cubicBezTo>
                <a:cubicBezTo>
                  <a:pt x="33409" y="39800"/>
                  <a:pt x="31555" y="39725"/>
                  <a:pt x="29675" y="39700"/>
                </a:cubicBezTo>
                <a:cubicBezTo>
                  <a:pt x="29048" y="39683"/>
                  <a:pt x="28416" y="39672"/>
                  <a:pt x="27780" y="39672"/>
                </a:cubicBezTo>
                <a:cubicBezTo>
                  <a:pt x="26509" y="39672"/>
                  <a:pt x="25222" y="39717"/>
                  <a:pt x="23935" y="39850"/>
                </a:cubicBezTo>
                <a:cubicBezTo>
                  <a:pt x="22983" y="39951"/>
                  <a:pt x="22006" y="40101"/>
                  <a:pt x="21053" y="40352"/>
                </a:cubicBezTo>
                <a:cubicBezTo>
                  <a:pt x="20828" y="40402"/>
                  <a:pt x="20577" y="40477"/>
                  <a:pt x="20352" y="40552"/>
                </a:cubicBezTo>
                <a:cubicBezTo>
                  <a:pt x="20126" y="40627"/>
                  <a:pt x="19875" y="40702"/>
                  <a:pt x="19650" y="40778"/>
                </a:cubicBezTo>
                <a:cubicBezTo>
                  <a:pt x="19199" y="40953"/>
                  <a:pt x="18747" y="41179"/>
                  <a:pt x="18321" y="41404"/>
                </a:cubicBezTo>
                <a:cubicBezTo>
                  <a:pt x="18729" y="41394"/>
                  <a:pt x="19132" y="41389"/>
                  <a:pt x="19531" y="41389"/>
                </a:cubicBezTo>
                <a:cubicBezTo>
                  <a:pt x="21042" y="41389"/>
                  <a:pt x="22498" y="41461"/>
                  <a:pt x="23986" y="41580"/>
                </a:cubicBezTo>
                <a:cubicBezTo>
                  <a:pt x="25840" y="41705"/>
                  <a:pt x="27720" y="41830"/>
                  <a:pt x="29625" y="41880"/>
                </a:cubicBezTo>
                <a:cubicBezTo>
                  <a:pt x="29979" y="41890"/>
                  <a:pt x="30336" y="41895"/>
                  <a:pt x="30693" y="41895"/>
                </a:cubicBezTo>
                <a:cubicBezTo>
                  <a:pt x="32256" y="41895"/>
                  <a:pt x="33844" y="41799"/>
                  <a:pt x="35414" y="41555"/>
                </a:cubicBezTo>
                <a:cubicBezTo>
                  <a:pt x="36993" y="41279"/>
                  <a:pt x="38572" y="40853"/>
                  <a:pt x="40001" y="40176"/>
                </a:cubicBezTo>
                <a:lnTo>
                  <a:pt x="44838" y="39850"/>
                </a:lnTo>
                <a:cubicBezTo>
                  <a:pt x="45715" y="40803"/>
                  <a:pt x="46567" y="41755"/>
                  <a:pt x="47369" y="42707"/>
                </a:cubicBezTo>
                <a:lnTo>
                  <a:pt x="44261" y="42682"/>
                </a:lnTo>
                <a:cubicBezTo>
                  <a:pt x="44312" y="42657"/>
                  <a:pt x="44362" y="42657"/>
                  <a:pt x="44412" y="42632"/>
                </a:cubicBezTo>
                <a:cubicBezTo>
                  <a:pt x="43089" y="42302"/>
                  <a:pt x="41732" y="42192"/>
                  <a:pt x="40384" y="42192"/>
                </a:cubicBezTo>
                <a:cubicBezTo>
                  <a:pt x="40097" y="42192"/>
                  <a:pt x="39810" y="42197"/>
                  <a:pt x="39525" y="42206"/>
                </a:cubicBezTo>
                <a:cubicBezTo>
                  <a:pt x="37921" y="42281"/>
                  <a:pt x="36291" y="42482"/>
                  <a:pt x="34712" y="42833"/>
                </a:cubicBezTo>
                <a:cubicBezTo>
                  <a:pt x="33134" y="43159"/>
                  <a:pt x="31580" y="43635"/>
                  <a:pt x="30051" y="44236"/>
                </a:cubicBezTo>
                <a:cubicBezTo>
                  <a:pt x="29299" y="44562"/>
                  <a:pt x="28572" y="44913"/>
                  <a:pt x="27845" y="45314"/>
                </a:cubicBezTo>
                <a:cubicBezTo>
                  <a:pt x="27494" y="45515"/>
                  <a:pt x="27144" y="45740"/>
                  <a:pt x="26793" y="45966"/>
                </a:cubicBezTo>
                <a:cubicBezTo>
                  <a:pt x="26617" y="46091"/>
                  <a:pt x="26467" y="46241"/>
                  <a:pt x="26291" y="46367"/>
                </a:cubicBezTo>
                <a:cubicBezTo>
                  <a:pt x="26216" y="46467"/>
                  <a:pt x="26141" y="46542"/>
                  <a:pt x="26091" y="46617"/>
                </a:cubicBezTo>
                <a:cubicBezTo>
                  <a:pt x="26041" y="46667"/>
                  <a:pt x="26016" y="46718"/>
                  <a:pt x="25991" y="46768"/>
                </a:cubicBezTo>
                <a:cubicBezTo>
                  <a:pt x="25966" y="46818"/>
                  <a:pt x="25966" y="46918"/>
                  <a:pt x="26041" y="46918"/>
                </a:cubicBezTo>
                <a:cubicBezTo>
                  <a:pt x="25991" y="46868"/>
                  <a:pt x="26041" y="46843"/>
                  <a:pt x="26066" y="46818"/>
                </a:cubicBezTo>
                <a:cubicBezTo>
                  <a:pt x="26091" y="46793"/>
                  <a:pt x="26141" y="46768"/>
                  <a:pt x="26191" y="46743"/>
                </a:cubicBezTo>
                <a:cubicBezTo>
                  <a:pt x="26266" y="46718"/>
                  <a:pt x="26367" y="46692"/>
                  <a:pt x="26467" y="46667"/>
                </a:cubicBezTo>
                <a:cubicBezTo>
                  <a:pt x="26667" y="46617"/>
                  <a:pt x="26843" y="46567"/>
                  <a:pt x="27043" y="46542"/>
                </a:cubicBezTo>
                <a:cubicBezTo>
                  <a:pt x="27444" y="46467"/>
                  <a:pt x="27820" y="46392"/>
                  <a:pt x="28221" y="46317"/>
                </a:cubicBezTo>
                <a:lnTo>
                  <a:pt x="30552" y="45890"/>
                </a:lnTo>
                <a:cubicBezTo>
                  <a:pt x="32106" y="45615"/>
                  <a:pt x="33635" y="45289"/>
                  <a:pt x="35164" y="44963"/>
                </a:cubicBezTo>
                <a:cubicBezTo>
                  <a:pt x="36718" y="44637"/>
                  <a:pt x="38246" y="44286"/>
                  <a:pt x="39775" y="43910"/>
                </a:cubicBezTo>
                <a:cubicBezTo>
                  <a:pt x="41003" y="43610"/>
                  <a:pt x="42256" y="43284"/>
                  <a:pt x="43510" y="42908"/>
                </a:cubicBezTo>
                <a:lnTo>
                  <a:pt x="47595" y="42958"/>
                </a:lnTo>
                <a:cubicBezTo>
                  <a:pt x="48422" y="43961"/>
                  <a:pt x="49199" y="44938"/>
                  <a:pt x="49951" y="45916"/>
                </a:cubicBezTo>
                <a:lnTo>
                  <a:pt x="49901" y="45991"/>
                </a:lnTo>
                <a:lnTo>
                  <a:pt x="45740" y="46116"/>
                </a:lnTo>
                <a:cubicBezTo>
                  <a:pt x="44918" y="45910"/>
                  <a:pt x="44087" y="45825"/>
                  <a:pt x="43253" y="45825"/>
                </a:cubicBezTo>
                <a:cubicBezTo>
                  <a:pt x="42663" y="45825"/>
                  <a:pt x="42071" y="45868"/>
                  <a:pt x="41479" y="45941"/>
                </a:cubicBezTo>
                <a:cubicBezTo>
                  <a:pt x="40001" y="46141"/>
                  <a:pt x="38547" y="46567"/>
                  <a:pt x="37169" y="47194"/>
                </a:cubicBezTo>
                <a:cubicBezTo>
                  <a:pt x="35790" y="47795"/>
                  <a:pt x="34512" y="48572"/>
                  <a:pt x="33359" y="49525"/>
                </a:cubicBezTo>
                <a:cubicBezTo>
                  <a:pt x="32783" y="50026"/>
                  <a:pt x="32231" y="50552"/>
                  <a:pt x="31755" y="51129"/>
                </a:cubicBezTo>
                <a:cubicBezTo>
                  <a:pt x="31504" y="51429"/>
                  <a:pt x="31279" y="51730"/>
                  <a:pt x="31078" y="52081"/>
                </a:cubicBezTo>
                <a:cubicBezTo>
                  <a:pt x="30978" y="52231"/>
                  <a:pt x="30903" y="52407"/>
                  <a:pt x="30828" y="52607"/>
                </a:cubicBezTo>
                <a:cubicBezTo>
                  <a:pt x="30803" y="52708"/>
                  <a:pt x="30778" y="52808"/>
                  <a:pt x="30753" y="52908"/>
                </a:cubicBezTo>
                <a:cubicBezTo>
                  <a:pt x="30753" y="52958"/>
                  <a:pt x="30753" y="53008"/>
                  <a:pt x="30753" y="53058"/>
                </a:cubicBezTo>
                <a:cubicBezTo>
                  <a:pt x="30753" y="53109"/>
                  <a:pt x="30803" y="53159"/>
                  <a:pt x="30828" y="53184"/>
                </a:cubicBezTo>
                <a:cubicBezTo>
                  <a:pt x="30803" y="53083"/>
                  <a:pt x="30853" y="53033"/>
                  <a:pt x="30903" y="52958"/>
                </a:cubicBezTo>
                <a:cubicBezTo>
                  <a:pt x="30978" y="52908"/>
                  <a:pt x="31028" y="52833"/>
                  <a:pt x="31103" y="52783"/>
                </a:cubicBezTo>
                <a:cubicBezTo>
                  <a:pt x="31229" y="52682"/>
                  <a:pt x="31379" y="52582"/>
                  <a:pt x="31530" y="52482"/>
                </a:cubicBezTo>
                <a:cubicBezTo>
                  <a:pt x="31830" y="52307"/>
                  <a:pt x="32131" y="52131"/>
                  <a:pt x="32432" y="51956"/>
                </a:cubicBezTo>
                <a:cubicBezTo>
                  <a:pt x="33058" y="51605"/>
                  <a:pt x="33685" y="51279"/>
                  <a:pt x="34311" y="50978"/>
                </a:cubicBezTo>
                <a:cubicBezTo>
                  <a:pt x="35540" y="50327"/>
                  <a:pt x="36793" y="49750"/>
                  <a:pt x="38046" y="49199"/>
                </a:cubicBezTo>
                <a:cubicBezTo>
                  <a:pt x="39324" y="48622"/>
                  <a:pt x="40602" y="48096"/>
                  <a:pt x="41906" y="47620"/>
                </a:cubicBezTo>
                <a:cubicBezTo>
                  <a:pt x="43033" y="47194"/>
                  <a:pt x="44186" y="46793"/>
                  <a:pt x="45414" y="46367"/>
                </a:cubicBezTo>
                <a:lnTo>
                  <a:pt x="50051" y="46241"/>
                </a:lnTo>
                <a:lnTo>
                  <a:pt x="50101" y="46141"/>
                </a:lnTo>
                <a:cubicBezTo>
                  <a:pt x="50978" y="47294"/>
                  <a:pt x="51755" y="48447"/>
                  <a:pt x="52432" y="49575"/>
                </a:cubicBezTo>
                <a:lnTo>
                  <a:pt x="52632" y="49449"/>
                </a:lnTo>
                <a:cubicBezTo>
                  <a:pt x="51931" y="48271"/>
                  <a:pt x="51129" y="47093"/>
                  <a:pt x="50226" y="45916"/>
                </a:cubicBezTo>
                <a:lnTo>
                  <a:pt x="51053" y="44462"/>
                </a:lnTo>
                <a:cubicBezTo>
                  <a:pt x="52106" y="43484"/>
                  <a:pt x="53109" y="42507"/>
                  <a:pt x="54136" y="41605"/>
                </a:cubicBezTo>
                <a:cubicBezTo>
                  <a:pt x="55314" y="40552"/>
                  <a:pt x="56567" y="39600"/>
                  <a:pt x="57871" y="38873"/>
                </a:cubicBezTo>
                <a:cubicBezTo>
                  <a:pt x="59174" y="38146"/>
                  <a:pt x="60577" y="37670"/>
                  <a:pt x="62081" y="37469"/>
                </a:cubicBezTo>
                <a:cubicBezTo>
                  <a:pt x="62495" y="37428"/>
                  <a:pt x="62909" y="37409"/>
                  <a:pt x="63331" y="37409"/>
                </a:cubicBezTo>
                <a:cubicBezTo>
                  <a:pt x="63676" y="37409"/>
                  <a:pt x="64026" y="37422"/>
                  <a:pt x="64387" y="37444"/>
                </a:cubicBezTo>
                <a:cubicBezTo>
                  <a:pt x="65164" y="37519"/>
                  <a:pt x="65966" y="37670"/>
                  <a:pt x="66793" y="37895"/>
                </a:cubicBezTo>
                <a:cubicBezTo>
                  <a:pt x="66216" y="37244"/>
                  <a:pt x="65465" y="36768"/>
                  <a:pt x="64663" y="36417"/>
                </a:cubicBezTo>
                <a:cubicBezTo>
                  <a:pt x="63861" y="36041"/>
                  <a:pt x="62958" y="35815"/>
                  <a:pt x="62056" y="35765"/>
                </a:cubicBezTo>
                <a:cubicBezTo>
                  <a:pt x="61827" y="35746"/>
                  <a:pt x="61596" y="35737"/>
                  <a:pt x="61366" y="35737"/>
                </a:cubicBezTo>
                <a:cubicBezTo>
                  <a:pt x="59779" y="35737"/>
                  <a:pt x="58174" y="36180"/>
                  <a:pt x="56818" y="36968"/>
                </a:cubicBezTo>
                <a:cubicBezTo>
                  <a:pt x="56041" y="37394"/>
                  <a:pt x="55289" y="37920"/>
                  <a:pt x="54637" y="38522"/>
                </a:cubicBezTo>
                <a:cubicBezTo>
                  <a:pt x="54312" y="38798"/>
                  <a:pt x="54011" y="39123"/>
                  <a:pt x="53710" y="39424"/>
                </a:cubicBezTo>
                <a:cubicBezTo>
                  <a:pt x="53409" y="39750"/>
                  <a:pt x="53134" y="40101"/>
                  <a:pt x="52858" y="40427"/>
                </a:cubicBezTo>
                <a:cubicBezTo>
                  <a:pt x="51855" y="41780"/>
                  <a:pt x="51053" y="43259"/>
                  <a:pt x="50552" y="44838"/>
                </a:cubicBezTo>
                <a:lnTo>
                  <a:pt x="50076" y="45690"/>
                </a:lnTo>
                <a:cubicBezTo>
                  <a:pt x="49399" y="44788"/>
                  <a:pt x="48672" y="43860"/>
                  <a:pt x="47896" y="42958"/>
                </a:cubicBezTo>
                <a:lnTo>
                  <a:pt x="49274" y="39499"/>
                </a:lnTo>
                <a:cubicBezTo>
                  <a:pt x="49600" y="38948"/>
                  <a:pt x="49901" y="38397"/>
                  <a:pt x="50176" y="37845"/>
                </a:cubicBezTo>
                <a:cubicBezTo>
                  <a:pt x="50652" y="37068"/>
                  <a:pt x="51053" y="36266"/>
                  <a:pt x="51479" y="35489"/>
                </a:cubicBezTo>
                <a:cubicBezTo>
                  <a:pt x="51705" y="35113"/>
                  <a:pt x="51931" y="34712"/>
                  <a:pt x="52131" y="34336"/>
                </a:cubicBezTo>
                <a:cubicBezTo>
                  <a:pt x="52256" y="34136"/>
                  <a:pt x="52357" y="33935"/>
                  <a:pt x="52457" y="33760"/>
                </a:cubicBezTo>
                <a:lnTo>
                  <a:pt x="52808" y="33184"/>
                </a:lnTo>
                <a:cubicBezTo>
                  <a:pt x="53033" y="32808"/>
                  <a:pt x="53259" y="32432"/>
                  <a:pt x="53459" y="32056"/>
                </a:cubicBezTo>
                <a:lnTo>
                  <a:pt x="54186" y="30953"/>
                </a:lnTo>
                <a:cubicBezTo>
                  <a:pt x="55139" y="29499"/>
                  <a:pt x="56141" y="28096"/>
                  <a:pt x="57269" y="26768"/>
                </a:cubicBezTo>
                <a:cubicBezTo>
                  <a:pt x="57570" y="26442"/>
                  <a:pt x="57845" y="26116"/>
                  <a:pt x="58146" y="25790"/>
                </a:cubicBezTo>
                <a:cubicBezTo>
                  <a:pt x="58447" y="25489"/>
                  <a:pt x="58748" y="25138"/>
                  <a:pt x="59074" y="24838"/>
                </a:cubicBezTo>
                <a:cubicBezTo>
                  <a:pt x="59700" y="24211"/>
                  <a:pt x="60377" y="23635"/>
                  <a:pt x="61129" y="23083"/>
                </a:cubicBezTo>
                <a:lnTo>
                  <a:pt x="61129" y="23083"/>
                </a:lnTo>
                <a:cubicBezTo>
                  <a:pt x="60176" y="23184"/>
                  <a:pt x="59274" y="23534"/>
                  <a:pt x="58447" y="23961"/>
                </a:cubicBezTo>
                <a:cubicBezTo>
                  <a:pt x="58021" y="24186"/>
                  <a:pt x="57620" y="24437"/>
                  <a:pt x="57219" y="24687"/>
                </a:cubicBezTo>
                <a:cubicBezTo>
                  <a:pt x="57018" y="24813"/>
                  <a:pt x="56843" y="24963"/>
                  <a:pt x="56642" y="25088"/>
                </a:cubicBezTo>
                <a:cubicBezTo>
                  <a:pt x="56442" y="25239"/>
                  <a:pt x="56266" y="25389"/>
                  <a:pt x="56066" y="25539"/>
                </a:cubicBezTo>
                <a:cubicBezTo>
                  <a:pt x="54612" y="26717"/>
                  <a:pt x="53359" y="28196"/>
                  <a:pt x="52357" y="29750"/>
                </a:cubicBezTo>
                <a:cubicBezTo>
                  <a:pt x="52106" y="30151"/>
                  <a:pt x="51830" y="30552"/>
                  <a:pt x="51605" y="30953"/>
                </a:cubicBezTo>
                <a:cubicBezTo>
                  <a:pt x="51404" y="31379"/>
                  <a:pt x="51179" y="31780"/>
                  <a:pt x="50978" y="32206"/>
                </a:cubicBezTo>
                <a:lnTo>
                  <a:pt x="50652" y="32833"/>
                </a:lnTo>
                <a:cubicBezTo>
                  <a:pt x="50577" y="33058"/>
                  <a:pt x="50477" y="33284"/>
                  <a:pt x="50402" y="33484"/>
                </a:cubicBezTo>
                <a:cubicBezTo>
                  <a:pt x="50226" y="33910"/>
                  <a:pt x="50076" y="34362"/>
                  <a:pt x="49901" y="34788"/>
                </a:cubicBezTo>
                <a:cubicBezTo>
                  <a:pt x="49625" y="35665"/>
                  <a:pt x="49399" y="36567"/>
                  <a:pt x="49174" y="37469"/>
                </a:cubicBezTo>
                <a:cubicBezTo>
                  <a:pt x="49023" y="38271"/>
                  <a:pt x="48923" y="39098"/>
                  <a:pt x="48848" y="39900"/>
                </a:cubicBezTo>
                <a:lnTo>
                  <a:pt x="47720" y="42733"/>
                </a:lnTo>
                <a:lnTo>
                  <a:pt x="47695" y="42733"/>
                </a:lnTo>
                <a:cubicBezTo>
                  <a:pt x="46868" y="41730"/>
                  <a:pt x="45966" y="40728"/>
                  <a:pt x="45063" y="39750"/>
                </a:cubicBezTo>
                <a:lnTo>
                  <a:pt x="45464" y="36793"/>
                </a:lnTo>
                <a:cubicBezTo>
                  <a:pt x="45690" y="35991"/>
                  <a:pt x="45865" y="35214"/>
                  <a:pt x="46041" y="34437"/>
                </a:cubicBezTo>
                <a:cubicBezTo>
                  <a:pt x="46166" y="33986"/>
                  <a:pt x="46292" y="33509"/>
                  <a:pt x="46417" y="33058"/>
                </a:cubicBezTo>
                <a:cubicBezTo>
                  <a:pt x="46517" y="32582"/>
                  <a:pt x="46617" y="32131"/>
                  <a:pt x="46743" y="31680"/>
                </a:cubicBezTo>
                <a:cubicBezTo>
                  <a:pt x="46868" y="31229"/>
                  <a:pt x="46993" y="30753"/>
                  <a:pt x="47119" y="30301"/>
                </a:cubicBezTo>
                <a:cubicBezTo>
                  <a:pt x="47219" y="29850"/>
                  <a:pt x="47369" y="29399"/>
                  <a:pt x="47495" y="28948"/>
                </a:cubicBezTo>
                <a:cubicBezTo>
                  <a:pt x="47645" y="28522"/>
                  <a:pt x="47745" y="28046"/>
                  <a:pt x="47896" y="27620"/>
                </a:cubicBezTo>
                <a:lnTo>
                  <a:pt x="48347" y="26291"/>
                </a:lnTo>
                <a:cubicBezTo>
                  <a:pt x="48948" y="24537"/>
                  <a:pt x="49625" y="22808"/>
                  <a:pt x="50427" y="21128"/>
                </a:cubicBezTo>
                <a:cubicBezTo>
                  <a:pt x="50627" y="20727"/>
                  <a:pt x="50828" y="20276"/>
                  <a:pt x="51053" y="19875"/>
                </a:cubicBezTo>
                <a:lnTo>
                  <a:pt x="51379" y="19249"/>
                </a:lnTo>
                <a:lnTo>
                  <a:pt x="51730" y="18622"/>
                </a:lnTo>
                <a:cubicBezTo>
                  <a:pt x="52181" y="17795"/>
                  <a:pt x="52683" y="16993"/>
                  <a:pt x="53234" y="16191"/>
                </a:cubicBezTo>
                <a:lnTo>
                  <a:pt x="53234" y="16191"/>
                </a:lnTo>
                <a:cubicBezTo>
                  <a:pt x="52357" y="16642"/>
                  <a:pt x="51580" y="17269"/>
                  <a:pt x="50878" y="17970"/>
                </a:cubicBezTo>
                <a:lnTo>
                  <a:pt x="50352" y="18497"/>
                </a:lnTo>
                <a:lnTo>
                  <a:pt x="49850" y="19073"/>
                </a:lnTo>
                <a:cubicBezTo>
                  <a:pt x="49525" y="19449"/>
                  <a:pt x="49224" y="19850"/>
                  <a:pt x="48948" y="20251"/>
                </a:cubicBezTo>
                <a:cubicBezTo>
                  <a:pt x="47795" y="21880"/>
                  <a:pt x="46918" y="23710"/>
                  <a:pt x="46266" y="25590"/>
                </a:cubicBezTo>
                <a:lnTo>
                  <a:pt x="45815" y="27018"/>
                </a:lnTo>
                <a:cubicBezTo>
                  <a:pt x="45740" y="27244"/>
                  <a:pt x="45690" y="27494"/>
                  <a:pt x="45640" y="27720"/>
                </a:cubicBezTo>
                <a:cubicBezTo>
                  <a:pt x="45590" y="27971"/>
                  <a:pt x="45540" y="28221"/>
                  <a:pt x="45489" y="28447"/>
                </a:cubicBezTo>
                <a:cubicBezTo>
                  <a:pt x="45264" y="29424"/>
                  <a:pt x="45164" y="30402"/>
                  <a:pt x="45063" y="31379"/>
                </a:cubicBezTo>
                <a:cubicBezTo>
                  <a:pt x="44988" y="31880"/>
                  <a:pt x="44988" y="32382"/>
                  <a:pt x="44988" y="32858"/>
                </a:cubicBezTo>
                <a:cubicBezTo>
                  <a:pt x="44963" y="33359"/>
                  <a:pt x="44963" y="33860"/>
                  <a:pt x="44988" y="34336"/>
                </a:cubicBezTo>
                <a:cubicBezTo>
                  <a:pt x="45013" y="34838"/>
                  <a:pt x="45063" y="35314"/>
                  <a:pt x="45114" y="35815"/>
                </a:cubicBezTo>
                <a:cubicBezTo>
                  <a:pt x="45139" y="36116"/>
                  <a:pt x="45189" y="36417"/>
                  <a:pt x="45239" y="36692"/>
                </a:cubicBezTo>
                <a:lnTo>
                  <a:pt x="44838" y="39499"/>
                </a:lnTo>
                <a:cubicBezTo>
                  <a:pt x="43986" y="38572"/>
                  <a:pt x="43083" y="37645"/>
                  <a:pt x="42156" y="36717"/>
                </a:cubicBezTo>
                <a:lnTo>
                  <a:pt x="42332" y="36717"/>
                </a:lnTo>
                <a:lnTo>
                  <a:pt x="42432" y="34186"/>
                </a:lnTo>
                <a:cubicBezTo>
                  <a:pt x="42733" y="32357"/>
                  <a:pt x="42883" y="30577"/>
                  <a:pt x="43184" y="28823"/>
                </a:cubicBezTo>
                <a:lnTo>
                  <a:pt x="43284" y="28146"/>
                </a:lnTo>
                <a:lnTo>
                  <a:pt x="43384" y="27469"/>
                </a:lnTo>
                <a:cubicBezTo>
                  <a:pt x="43459" y="27018"/>
                  <a:pt x="43535" y="26542"/>
                  <a:pt x="43585" y="26091"/>
                </a:cubicBezTo>
                <a:cubicBezTo>
                  <a:pt x="43760" y="25189"/>
                  <a:pt x="43885" y="24286"/>
                  <a:pt x="44061" y="23384"/>
                </a:cubicBezTo>
                <a:cubicBezTo>
                  <a:pt x="44387" y="21554"/>
                  <a:pt x="44738" y="19750"/>
                  <a:pt x="45114" y="17920"/>
                </a:cubicBezTo>
                <a:cubicBezTo>
                  <a:pt x="45464" y="16091"/>
                  <a:pt x="45840" y="14286"/>
                  <a:pt x="46166" y="12381"/>
                </a:cubicBezTo>
                <a:lnTo>
                  <a:pt x="46166" y="12381"/>
                </a:lnTo>
                <a:cubicBezTo>
                  <a:pt x="45565" y="13133"/>
                  <a:pt x="45088" y="13960"/>
                  <a:pt x="44637" y="14813"/>
                </a:cubicBezTo>
                <a:cubicBezTo>
                  <a:pt x="44412" y="15239"/>
                  <a:pt x="44211" y="15690"/>
                  <a:pt x="44011" y="16116"/>
                </a:cubicBezTo>
                <a:cubicBezTo>
                  <a:pt x="43810" y="16567"/>
                  <a:pt x="43610" y="16993"/>
                  <a:pt x="43459" y="17444"/>
                </a:cubicBezTo>
                <a:cubicBezTo>
                  <a:pt x="42758" y="19224"/>
                  <a:pt x="42256" y="21103"/>
                  <a:pt x="41906" y="22983"/>
                </a:cubicBezTo>
                <a:cubicBezTo>
                  <a:pt x="41830" y="23459"/>
                  <a:pt x="41730" y="23935"/>
                  <a:pt x="41680" y="24412"/>
                </a:cubicBezTo>
                <a:cubicBezTo>
                  <a:pt x="41630" y="24888"/>
                  <a:pt x="41580" y="25364"/>
                  <a:pt x="41530" y="25840"/>
                </a:cubicBezTo>
                <a:cubicBezTo>
                  <a:pt x="41505" y="26341"/>
                  <a:pt x="41479" y="26818"/>
                  <a:pt x="41479" y="27294"/>
                </a:cubicBezTo>
                <a:lnTo>
                  <a:pt x="41454" y="28021"/>
                </a:lnTo>
                <a:lnTo>
                  <a:pt x="41479" y="28747"/>
                </a:lnTo>
                <a:cubicBezTo>
                  <a:pt x="41479" y="29224"/>
                  <a:pt x="41505" y="29700"/>
                  <a:pt x="41555" y="30176"/>
                </a:cubicBezTo>
                <a:cubicBezTo>
                  <a:pt x="41605" y="30652"/>
                  <a:pt x="41655" y="31128"/>
                  <a:pt x="41730" y="31605"/>
                </a:cubicBezTo>
                <a:cubicBezTo>
                  <a:pt x="41755" y="31855"/>
                  <a:pt x="41805" y="32081"/>
                  <a:pt x="41830" y="32331"/>
                </a:cubicBezTo>
                <a:cubicBezTo>
                  <a:pt x="41906" y="32557"/>
                  <a:pt x="41956" y="32808"/>
                  <a:pt x="42006" y="33033"/>
                </a:cubicBezTo>
                <a:cubicBezTo>
                  <a:pt x="42056" y="33284"/>
                  <a:pt x="42131" y="33534"/>
                  <a:pt x="42206" y="33785"/>
                </a:cubicBezTo>
                <a:lnTo>
                  <a:pt x="42106" y="36467"/>
                </a:lnTo>
                <a:lnTo>
                  <a:pt x="41931" y="36467"/>
                </a:lnTo>
                <a:cubicBezTo>
                  <a:pt x="41028" y="35565"/>
                  <a:pt x="40126" y="34687"/>
                  <a:pt x="39199" y="33810"/>
                </a:cubicBezTo>
                <a:lnTo>
                  <a:pt x="39299" y="31354"/>
                </a:lnTo>
                <a:cubicBezTo>
                  <a:pt x="39449" y="30527"/>
                  <a:pt x="39525" y="29700"/>
                  <a:pt x="39650" y="28898"/>
                </a:cubicBezTo>
                <a:cubicBezTo>
                  <a:pt x="39700" y="28472"/>
                  <a:pt x="39750" y="28021"/>
                  <a:pt x="39800" y="27595"/>
                </a:cubicBezTo>
                <a:cubicBezTo>
                  <a:pt x="39825" y="27143"/>
                  <a:pt x="39900" y="26717"/>
                  <a:pt x="39951" y="26291"/>
                </a:cubicBezTo>
                <a:cubicBezTo>
                  <a:pt x="40126" y="24537"/>
                  <a:pt x="40301" y="22833"/>
                  <a:pt x="40502" y="21103"/>
                </a:cubicBezTo>
                <a:lnTo>
                  <a:pt x="41053" y="15915"/>
                </a:lnTo>
                <a:cubicBezTo>
                  <a:pt x="41229" y="14161"/>
                  <a:pt x="41429" y="12432"/>
                  <a:pt x="41530" y="10602"/>
                </a:cubicBezTo>
                <a:lnTo>
                  <a:pt x="41530" y="10602"/>
                </a:lnTo>
                <a:cubicBezTo>
                  <a:pt x="40552" y="12131"/>
                  <a:pt x="39900" y="13835"/>
                  <a:pt x="39374" y="15564"/>
                </a:cubicBezTo>
                <a:cubicBezTo>
                  <a:pt x="38848" y="17294"/>
                  <a:pt x="38497" y="19073"/>
                  <a:pt x="38322" y="20853"/>
                </a:cubicBezTo>
                <a:cubicBezTo>
                  <a:pt x="38121" y="22657"/>
                  <a:pt x="38071" y="24462"/>
                  <a:pt x="38221" y="26266"/>
                </a:cubicBezTo>
                <a:cubicBezTo>
                  <a:pt x="38347" y="27845"/>
                  <a:pt x="38597" y="29424"/>
                  <a:pt x="39073" y="30978"/>
                </a:cubicBezTo>
                <a:lnTo>
                  <a:pt x="38973" y="33585"/>
                </a:lnTo>
                <a:cubicBezTo>
                  <a:pt x="37921" y="32582"/>
                  <a:pt x="36843" y="31580"/>
                  <a:pt x="35765" y="30602"/>
                </a:cubicBezTo>
                <a:lnTo>
                  <a:pt x="35339" y="26567"/>
                </a:lnTo>
                <a:cubicBezTo>
                  <a:pt x="35640" y="25138"/>
                  <a:pt x="35840" y="23710"/>
                  <a:pt x="35991" y="22281"/>
                </a:cubicBezTo>
                <a:cubicBezTo>
                  <a:pt x="36141" y="20677"/>
                  <a:pt x="36241" y="19073"/>
                  <a:pt x="36266" y="17444"/>
                </a:cubicBezTo>
                <a:cubicBezTo>
                  <a:pt x="36291" y="15840"/>
                  <a:pt x="36266" y="14236"/>
                  <a:pt x="36141" y="12607"/>
                </a:cubicBezTo>
                <a:cubicBezTo>
                  <a:pt x="36016" y="11003"/>
                  <a:pt x="35815" y="9374"/>
                  <a:pt x="35414" y="7745"/>
                </a:cubicBezTo>
                <a:cubicBezTo>
                  <a:pt x="34913" y="9349"/>
                  <a:pt x="34612" y="10953"/>
                  <a:pt x="34412" y="12557"/>
                </a:cubicBezTo>
                <a:cubicBezTo>
                  <a:pt x="34211" y="14186"/>
                  <a:pt x="34111" y="15790"/>
                  <a:pt x="34086" y="17419"/>
                </a:cubicBezTo>
                <a:cubicBezTo>
                  <a:pt x="34061" y="19048"/>
                  <a:pt x="34111" y="20652"/>
                  <a:pt x="34261" y="22281"/>
                </a:cubicBezTo>
                <a:cubicBezTo>
                  <a:pt x="34437" y="23810"/>
                  <a:pt x="34662" y="25314"/>
                  <a:pt x="35113" y="26818"/>
                </a:cubicBezTo>
                <a:lnTo>
                  <a:pt x="35489" y="30352"/>
                </a:lnTo>
                <a:cubicBezTo>
                  <a:pt x="34662" y="29600"/>
                  <a:pt x="33810" y="28848"/>
                  <a:pt x="32958" y="28121"/>
                </a:cubicBezTo>
                <a:lnTo>
                  <a:pt x="32532" y="23961"/>
                </a:lnTo>
                <a:cubicBezTo>
                  <a:pt x="32858" y="22557"/>
                  <a:pt x="33008" y="21204"/>
                  <a:pt x="33134" y="19825"/>
                </a:cubicBezTo>
                <a:cubicBezTo>
                  <a:pt x="33259" y="18321"/>
                  <a:pt x="33284" y="16843"/>
                  <a:pt x="33259" y="15339"/>
                </a:cubicBezTo>
                <a:cubicBezTo>
                  <a:pt x="33234" y="13835"/>
                  <a:pt x="33134" y="12356"/>
                  <a:pt x="32933" y="10853"/>
                </a:cubicBezTo>
                <a:cubicBezTo>
                  <a:pt x="32758" y="9374"/>
                  <a:pt x="32507" y="7870"/>
                  <a:pt x="32006" y="6391"/>
                </a:cubicBezTo>
                <a:cubicBezTo>
                  <a:pt x="31580" y="7895"/>
                  <a:pt x="31354" y="9399"/>
                  <a:pt x="31229" y="10878"/>
                </a:cubicBezTo>
                <a:cubicBezTo>
                  <a:pt x="31078" y="12381"/>
                  <a:pt x="31028" y="13885"/>
                  <a:pt x="31078" y="15389"/>
                </a:cubicBezTo>
                <a:cubicBezTo>
                  <a:pt x="31103" y="16893"/>
                  <a:pt x="31204" y="18372"/>
                  <a:pt x="31404" y="19875"/>
                </a:cubicBezTo>
                <a:cubicBezTo>
                  <a:pt x="31605" y="21204"/>
                  <a:pt x="31855" y="22557"/>
                  <a:pt x="32256" y="23860"/>
                </a:cubicBezTo>
                <a:lnTo>
                  <a:pt x="32682" y="27870"/>
                </a:lnTo>
                <a:cubicBezTo>
                  <a:pt x="31504" y="26843"/>
                  <a:pt x="30327" y="25840"/>
                  <a:pt x="29174" y="24863"/>
                </a:cubicBezTo>
                <a:lnTo>
                  <a:pt x="29299" y="24863"/>
                </a:lnTo>
                <a:lnTo>
                  <a:pt x="28722" y="20452"/>
                </a:lnTo>
                <a:cubicBezTo>
                  <a:pt x="29023" y="19349"/>
                  <a:pt x="29249" y="18246"/>
                  <a:pt x="29474" y="17168"/>
                </a:cubicBezTo>
                <a:cubicBezTo>
                  <a:pt x="29700" y="15865"/>
                  <a:pt x="29900" y="14562"/>
                  <a:pt x="30051" y="13284"/>
                </a:cubicBezTo>
                <a:cubicBezTo>
                  <a:pt x="30176" y="11980"/>
                  <a:pt x="30276" y="10652"/>
                  <a:pt x="30327" y="9349"/>
                </a:cubicBezTo>
                <a:cubicBezTo>
                  <a:pt x="30352" y="8021"/>
                  <a:pt x="30327" y="6667"/>
                  <a:pt x="30101" y="5289"/>
                </a:cubicBezTo>
                <a:cubicBezTo>
                  <a:pt x="29424" y="6517"/>
                  <a:pt x="28973" y="7795"/>
                  <a:pt x="28622" y="9098"/>
                </a:cubicBezTo>
                <a:cubicBezTo>
                  <a:pt x="28271" y="10376"/>
                  <a:pt x="27996" y="11705"/>
                  <a:pt x="27870" y="13033"/>
                </a:cubicBezTo>
                <a:cubicBezTo>
                  <a:pt x="27720" y="14361"/>
                  <a:pt x="27670" y="15715"/>
                  <a:pt x="27745" y="17068"/>
                </a:cubicBezTo>
                <a:cubicBezTo>
                  <a:pt x="27845" y="18397"/>
                  <a:pt x="28046" y="19775"/>
                  <a:pt x="28547" y="21078"/>
                </a:cubicBezTo>
                <a:cubicBezTo>
                  <a:pt x="28547" y="21078"/>
                  <a:pt x="28547" y="21053"/>
                  <a:pt x="28547" y="21053"/>
                </a:cubicBezTo>
                <a:lnTo>
                  <a:pt x="29023" y="24637"/>
                </a:lnTo>
                <a:lnTo>
                  <a:pt x="28898" y="24637"/>
                </a:lnTo>
                <a:cubicBezTo>
                  <a:pt x="27971" y="23860"/>
                  <a:pt x="27068" y="23133"/>
                  <a:pt x="26216" y="22432"/>
                </a:cubicBezTo>
                <a:lnTo>
                  <a:pt x="26316" y="22432"/>
                </a:lnTo>
                <a:lnTo>
                  <a:pt x="25740" y="18021"/>
                </a:lnTo>
                <a:cubicBezTo>
                  <a:pt x="26041" y="16818"/>
                  <a:pt x="26091" y="15590"/>
                  <a:pt x="26116" y="14387"/>
                </a:cubicBezTo>
                <a:cubicBezTo>
                  <a:pt x="26091" y="13033"/>
                  <a:pt x="25941" y="11705"/>
                  <a:pt x="25715" y="10402"/>
                </a:cubicBezTo>
                <a:cubicBezTo>
                  <a:pt x="25489" y="9073"/>
                  <a:pt x="25164" y="7795"/>
                  <a:pt x="24738" y="6517"/>
                </a:cubicBezTo>
                <a:cubicBezTo>
                  <a:pt x="24311" y="5264"/>
                  <a:pt x="23785" y="4011"/>
                  <a:pt x="23033" y="2858"/>
                </a:cubicBezTo>
                <a:lnTo>
                  <a:pt x="23033" y="2858"/>
                </a:lnTo>
                <a:cubicBezTo>
                  <a:pt x="22908" y="4236"/>
                  <a:pt x="22958" y="5564"/>
                  <a:pt x="23058" y="6868"/>
                </a:cubicBezTo>
                <a:cubicBezTo>
                  <a:pt x="23159" y="8196"/>
                  <a:pt x="23334" y="9499"/>
                  <a:pt x="23560" y="10777"/>
                </a:cubicBezTo>
                <a:cubicBezTo>
                  <a:pt x="23785" y="12056"/>
                  <a:pt x="24061" y="13334"/>
                  <a:pt x="24387" y="14612"/>
                </a:cubicBezTo>
                <a:cubicBezTo>
                  <a:pt x="24712" y="15765"/>
                  <a:pt x="25038" y="16918"/>
                  <a:pt x="25489" y="18071"/>
                </a:cubicBezTo>
                <a:lnTo>
                  <a:pt x="26016" y="22181"/>
                </a:lnTo>
                <a:lnTo>
                  <a:pt x="25915" y="22181"/>
                </a:lnTo>
                <a:cubicBezTo>
                  <a:pt x="24788" y="21279"/>
                  <a:pt x="23735" y="20427"/>
                  <a:pt x="22758" y="19650"/>
                </a:cubicBezTo>
                <a:lnTo>
                  <a:pt x="22607" y="16793"/>
                </a:lnTo>
                <a:cubicBezTo>
                  <a:pt x="22808" y="15464"/>
                  <a:pt x="22783" y="14161"/>
                  <a:pt x="22682" y="12858"/>
                </a:cubicBezTo>
                <a:cubicBezTo>
                  <a:pt x="22557" y="11404"/>
                  <a:pt x="22331" y="9950"/>
                  <a:pt x="21981" y="8547"/>
                </a:cubicBezTo>
                <a:cubicBezTo>
                  <a:pt x="21630" y="7143"/>
                  <a:pt x="21179" y="5765"/>
                  <a:pt x="20627" y="4412"/>
                </a:cubicBezTo>
                <a:cubicBezTo>
                  <a:pt x="20076" y="3083"/>
                  <a:pt x="19424" y="1755"/>
                  <a:pt x="18547" y="527"/>
                </a:cubicBezTo>
                <a:lnTo>
                  <a:pt x="18547" y="527"/>
                </a:lnTo>
                <a:cubicBezTo>
                  <a:pt x="18572" y="2031"/>
                  <a:pt x="18747" y="3459"/>
                  <a:pt x="18973" y="4888"/>
                </a:cubicBezTo>
                <a:cubicBezTo>
                  <a:pt x="19224" y="6291"/>
                  <a:pt x="19499" y="7695"/>
                  <a:pt x="19850" y="9073"/>
                </a:cubicBezTo>
                <a:cubicBezTo>
                  <a:pt x="20201" y="10452"/>
                  <a:pt x="20577" y="11830"/>
                  <a:pt x="21003" y="13184"/>
                </a:cubicBezTo>
                <a:cubicBezTo>
                  <a:pt x="21404" y="14437"/>
                  <a:pt x="21830" y="15665"/>
                  <a:pt x="22382" y="16918"/>
                </a:cubicBezTo>
                <a:lnTo>
                  <a:pt x="22482" y="19449"/>
                </a:lnTo>
                <a:cubicBezTo>
                  <a:pt x="21279" y="18497"/>
                  <a:pt x="20176" y="17670"/>
                  <a:pt x="19274" y="16968"/>
                </a:cubicBezTo>
                <a:lnTo>
                  <a:pt x="19324" y="14361"/>
                </a:lnTo>
                <a:cubicBezTo>
                  <a:pt x="19349" y="14412"/>
                  <a:pt x="19374" y="14487"/>
                  <a:pt x="19399" y="14537"/>
                </a:cubicBezTo>
                <a:cubicBezTo>
                  <a:pt x="19650" y="13083"/>
                  <a:pt x="19499" y="11554"/>
                  <a:pt x="19123" y="10126"/>
                </a:cubicBezTo>
                <a:cubicBezTo>
                  <a:pt x="18697" y="8697"/>
                  <a:pt x="18096" y="7319"/>
                  <a:pt x="17319" y="6066"/>
                </a:cubicBezTo>
                <a:cubicBezTo>
                  <a:pt x="16542" y="4813"/>
                  <a:pt x="15640" y="3635"/>
                  <a:pt x="14587" y="2607"/>
                </a:cubicBezTo>
                <a:cubicBezTo>
                  <a:pt x="14086" y="2106"/>
                  <a:pt x="13534" y="1604"/>
                  <a:pt x="12933" y="1153"/>
                </a:cubicBezTo>
                <a:cubicBezTo>
                  <a:pt x="12356" y="727"/>
                  <a:pt x="11755" y="301"/>
                  <a:pt x="11053" y="0"/>
                </a:cubicBezTo>
                <a:close/>
              </a:path>
            </a:pathLst>
          </a:cu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10"/>
          <p:cNvSpPr/>
          <p:nvPr/>
        </p:nvSpPr>
        <p:spPr>
          <a:xfrm>
            <a:off x="8518908" y="2075987"/>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3" name="Google Shape;343;p10"/>
          <p:cNvGrpSpPr/>
          <p:nvPr/>
        </p:nvGrpSpPr>
        <p:grpSpPr>
          <a:xfrm flipH="1" rot="3273485">
            <a:off x="8025744" y="820892"/>
            <a:ext cx="1611120" cy="1334946"/>
            <a:chOff x="1338850" y="820050"/>
            <a:chExt cx="1484825" cy="1230300"/>
          </a:xfrm>
        </p:grpSpPr>
        <p:sp>
          <p:nvSpPr>
            <p:cNvPr id="344" name="Google Shape;344;p10"/>
            <p:cNvSpPr/>
            <p:nvPr/>
          </p:nvSpPr>
          <p:spPr>
            <a:xfrm>
              <a:off x="1338850" y="820050"/>
              <a:ext cx="1359275" cy="1106475"/>
            </a:xfrm>
            <a:custGeom>
              <a:rect b="b" l="l" r="r" t="t"/>
              <a:pathLst>
                <a:path extrusionOk="0" h="44259" w="54371">
                  <a:moveTo>
                    <a:pt x="21662" y="0"/>
                  </a:moveTo>
                  <a:cubicBezTo>
                    <a:pt x="21365" y="229"/>
                    <a:pt x="21000" y="274"/>
                    <a:pt x="20658" y="388"/>
                  </a:cubicBezTo>
                  <a:cubicBezTo>
                    <a:pt x="19197" y="845"/>
                    <a:pt x="17713" y="1301"/>
                    <a:pt x="16230" y="1758"/>
                  </a:cubicBezTo>
                  <a:cubicBezTo>
                    <a:pt x="14267" y="2351"/>
                    <a:pt x="12304" y="2922"/>
                    <a:pt x="10363" y="3538"/>
                  </a:cubicBezTo>
                  <a:cubicBezTo>
                    <a:pt x="8697" y="4040"/>
                    <a:pt x="7054" y="4497"/>
                    <a:pt x="5410" y="5068"/>
                  </a:cubicBezTo>
                  <a:cubicBezTo>
                    <a:pt x="4908" y="5250"/>
                    <a:pt x="4406" y="5456"/>
                    <a:pt x="3904" y="5661"/>
                  </a:cubicBezTo>
                  <a:cubicBezTo>
                    <a:pt x="3813" y="5707"/>
                    <a:pt x="3721" y="5729"/>
                    <a:pt x="3653" y="5775"/>
                  </a:cubicBezTo>
                  <a:cubicBezTo>
                    <a:pt x="3493" y="5889"/>
                    <a:pt x="3219" y="6003"/>
                    <a:pt x="3288" y="6209"/>
                  </a:cubicBezTo>
                  <a:cubicBezTo>
                    <a:pt x="3379" y="6483"/>
                    <a:pt x="3630" y="6254"/>
                    <a:pt x="3813" y="6232"/>
                  </a:cubicBezTo>
                  <a:cubicBezTo>
                    <a:pt x="4999" y="6026"/>
                    <a:pt x="6186" y="5729"/>
                    <a:pt x="7350" y="5456"/>
                  </a:cubicBezTo>
                  <a:cubicBezTo>
                    <a:pt x="9359" y="4999"/>
                    <a:pt x="11345" y="4565"/>
                    <a:pt x="13331" y="4040"/>
                  </a:cubicBezTo>
                  <a:cubicBezTo>
                    <a:pt x="15157" y="3561"/>
                    <a:pt x="17006" y="3036"/>
                    <a:pt x="18832" y="2534"/>
                  </a:cubicBezTo>
                  <a:cubicBezTo>
                    <a:pt x="20977" y="1940"/>
                    <a:pt x="23123" y="1370"/>
                    <a:pt x="25291" y="776"/>
                  </a:cubicBezTo>
                  <a:cubicBezTo>
                    <a:pt x="25360" y="754"/>
                    <a:pt x="25428" y="776"/>
                    <a:pt x="25542" y="776"/>
                  </a:cubicBezTo>
                  <a:cubicBezTo>
                    <a:pt x="25337" y="1187"/>
                    <a:pt x="24949" y="1347"/>
                    <a:pt x="24675" y="1598"/>
                  </a:cubicBezTo>
                  <a:cubicBezTo>
                    <a:pt x="23922" y="2214"/>
                    <a:pt x="23168" y="2808"/>
                    <a:pt x="22438" y="3424"/>
                  </a:cubicBezTo>
                  <a:cubicBezTo>
                    <a:pt x="21571" y="4177"/>
                    <a:pt x="20658" y="4908"/>
                    <a:pt x="19790" y="5661"/>
                  </a:cubicBezTo>
                  <a:cubicBezTo>
                    <a:pt x="19105" y="6254"/>
                    <a:pt x="18444" y="6871"/>
                    <a:pt x="17736" y="7464"/>
                  </a:cubicBezTo>
                  <a:cubicBezTo>
                    <a:pt x="17143" y="7989"/>
                    <a:pt x="16526" y="8491"/>
                    <a:pt x="15910" y="8993"/>
                  </a:cubicBezTo>
                  <a:cubicBezTo>
                    <a:pt x="15316" y="9496"/>
                    <a:pt x="14746" y="10021"/>
                    <a:pt x="14130" y="10523"/>
                  </a:cubicBezTo>
                  <a:cubicBezTo>
                    <a:pt x="13171" y="11322"/>
                    <a:pt x="12212" y="12121"/>
                    <a:pt x="11254" y="12919"/>
                  </a:cubicBezTo>
                  <a:cubicBezTo>
                    <a:pt x="10226" y="13787"/>
                    <a:pt x="9131" y="14563"/>
                    <a:pt x="8127" y="15453"/>
                  </a:cubicBezTo>
                  <a:cubicBezTo>
                    <a:pt x="7350" y="16138"/>
                    <a:pt x="6506" y="16731"/>
                    <a:pt x="5776" y="17462"/>
                  </a:cubicBezTo>
                  <a:cubicBezTo>
                    <a:pt x="5661" y="17576"/>
                    <a:pt x="5547" y="17713"/>
                    <a:pt x="5433" y="17827"/>
                  </a:cubicBezTo>
                  <a:cubicBezTo>
                    <a:pt x="5639" y="17987"/>
                    <a:pt x="5776" y="17873"/>
                    <a:pt x="5935" y="17804"/>
                  </a:cubicBezTo>
                  <a:cubicBezTo>
                    <a:pt x="6597" y="17507"/>
                    <a:pt x="7236" y="17119"/>
                    <a:pt x="7807" y="16708"/>
                  </a:cubicBezTo>
                  <a:cubicBezTo>
                    <a:pt x="8880" y="15910"/>
                    <a:pt x="9998" y="15225"/>
                    <a:pt x="11094" y="14472"/>
                  </a:cubicBezTo>
                  <a:cubicBezTo>
                    <a:pt x="12646" y="13422"/>
                    <a:pt x="14152" y="12303"/>
                    <a:pt x="15613" y="11139"/>
                  </a:cubicBezTo>
                  <a:cubicBezTo>
                    <a:pt x="16777" y="10203"/>
                    <a:pt x="17964" y="9290"/>
                    <a:pt x="19151" y="8354"/>
                  </a:cubicBezTo>
                  <a:cubicBezTo>
                    <a:pt x="19950" y="7692"/>
                    <a:pt x="20703" y="7008"/>
                    <a:pt x="21502" y="6346"/>
                  </a:cubicBezTo>
                  <a:cubicBezTo>
                    <a:pt x="22347" y="5638"/>
                    <a:pt x="23191" y="4931"/>
                    <a:pt x="24059" y="4223"/>
                  </a:cubicBezTo>
                  <a:cubicBezTo>
                    <a:pt x="25177" y="3333"/>
                    <a:pt x="26318" y="2465"/>
                    <a:pt x="27437" y="1598"/>
                  </a:cubicBezTo>
                  <a:cubicBezTo>
                    <a:pt x="27939" y="1210"/>
                    <a:pt x="28418" y="776"/>
                    <a:pt x="29034" y="411"/>
                  </a:cubicBezTo>
                  <a:cubicBezTo>
                    <a:pt x="28943" y="913"/>
                    <a:pt x="28646" y="1256"/>
                    <a:pt x="28441" y="1621"/>
                  </a:cubicBezTo>
                  <a:cubicBezTo>
                    <a:pt x="27802" y="2762"/>
                    <a:pt x="27186" y="3903"/>
                    <a:pt x="26478" y="4999"/>
                  </a:cubicBezTo>
                  <a:cubicBezTo>
                    <a:pt x="25748" y="6163"/>
                    <a:pt x="25017" y="7304"/>
                    <a:pt x="24287" y="8469"/>
                  </a:cubicBezTo>
                  <a:cubicBezTo>
                    <a:pt x="23054" y="10431"/>
                    <a:pt x="21776" y="12394"/>
                    <a:pt x="20566" y="14403"/>
                  </a:cubicBezTo>
                  <a:cubicBezTo>
                    <a:pt x="19630" y="15955"/>
                    <a:pt x="18672" y="17507"/>
                    <a:pt x="17736" y="19059"/>
                  </a:cubicBezTo>
                  <a:cubicBezTo>
                    <a:pt x="17120" y="20087"/>
                    <a:pt x="16549" y="21137"/>
                    <a:pt x="15978" y="22186"/>
                  </a:cubicBezTo>
                  <a:cubicBezTo>
                    <a:pt x="15065" y="23944"/>
                    <a:pt x="14107" y="25679"/>
                    <a:pt x="13148" y="27413"/>
                  </a:cubicBezTo>
                  <a:cubicBezTo>
                    <a:pt x="12463" y="28669"/>
                    <a:pt x="11847" y="29947"/>
                    <a:pt x="11208" y="31202"/>
                  </a:cubicBezTo>
                  <a:cubicBezTo>
                    <a:pt x="11162" y="31248"/>
                    <a:pt x="11139" y="31294"/>
                    <a:pt x="11139" y="31339"/>
                  </a:cubicBezTo>
                  <a:cubicBezTo>
                    <a:pt x="11094" y="31408"/>
                    <a:pt x="11071" y="31499"/>
                    <a:pt x="11162" y="31545"/>
                  </a:cubicBezTo>
                  <a:cubicBezTo>
                    <a:pt x="11208" y="31591"/>
                    <a:pt x="11299" y="31591"/>
                    <a:pt x="11345" y="31522"/>
                  </a:cubicBezTo>
                  <a:cubicBezTo>
                    <a:pt x="11550" y="31362"/>
                    <a:pt x="11756" y="31202"/>
                    <a:pt x="11893" y="30997"/>
                  </a:cubicBezTo>
                  <a:cubicBezTo>
                    <a:pt x="12349" y="30312"/>
                    <a:pt x="12806" y="29650"/>
                    <a:pt x="13239" y="28966"/>
                  </a:cubicBezTo>
                  <a:cubicBezTo>
                    <a:pt x="14015" y="27733"/>
                    <a:pt x="14792" y="26500"/>
                    <a:pt x="15545" y="25245"/>
                  </a:cubicBezTo>
                  <a:cubicBezTo>
                    <a:pt x="16138" y="24264"/>
                    <a:pt x="16709" y="23282"/>
                    <a:pt x="17279" y="22301"/>
                  </a:cubicBezTo>
                  <a:cubicBezTo>
                    <a:pt x="18170" y="20771"/>
                    <a:pt x="19128" y="19288"/>
                    <a:pt x="20087" y="17827"/>
                  </a:cubicBezTo>
                  <a:cubicBezTo>
                    <a:pt x="22461" y="14175"/>
                    <a:pt x="24835" y="10523"/>
                    <a:pt x="27254" y="6894"/>
                  </a:cubicBezTo>
                  <a:cubicBezTo>
                    <a:pt x="28167" y="5501"/>
                    <a:pt x="29057" y="4086"/>
                    <a:pt x="29811" y="2602"/>
                  </a:cubicBezTo>
                  <a:cubicBezTo>
                    <a:pt x="29902" y="2443"/>
                    <a:pt x="29948" y="2306"/>
                    <a:pt x="30176" y="2260"/>
                  </a:cubicBezTo>
                  <a:cubicBezTo>
                    <a:pt x="30062" y="3059"/>
                    <a:pt x="29811" y="3835"/>
                    <a:pt x="29651" y="4588"/>
                  </a:cubicBezTo>
                  <a:cubicBezTo>
                    <a:pt x="29171" y="6665"/>
                    <a:pt x="28738" y="8742"/>
                    <a:pt x="28213" y="10797"/>
                  </a:cubicBezTo>
                  <a:cubicBezTo>
                    <a:pt x="27619" y="13171"/>
                    <a:pt x="26957" y="15544"/>
                    <a:pt x="26295" y="17918"/>
                  </a:cubicBezTo>
                  <a:cubicBezTo>
                    <a:pt x="25725" y="20018"/>
                    <a:pt x="25200" y="22141"/>
                    <a:pt x="24721" y="24241"/>
                  </a:cubicBezTo>
                  <a:cubicBezTo>
                    <a:pt x="24241" y="26318"/>
                    <a:pt x="23808" y="28372"/>
                    <a:pt x="23374" y="30449"/>
                  </a:cubicBezTo>
                  <a:cubicBezTo>
                    <a:pt x="23168" y="31476"/>
                    <a:pt x="22986" y="32504"/>
                    <a:pt x="22780" y="33553"/>
                  </a:cubicBezTo>
                  <a:cubicBezTo>
                    <a:pt x="22712" y="33942"/>
                    <a:pt x="22689" y="34330"/>
                    <a:pt x="22666" y="34718"/>
                  </a:cubicBezTo>
                  <a:cubicBezTo>
                    <a:pt x="22575" y="35585"/>
                    <a:pt x="22438" y="36452"/>
                    <a:pt x="22347" y="37320"/>
                  </a:cubicBezTo>
                  <a:cubicBezTo>
                    <a:pt x="22278" y="37867"/>
                    <a:pt x="22324" y="38438"/>
                    <a:pt x="22324" y="39009"/>
                  </a:cubicBezTo>
                  <a:cubicBezTo>
                    <a:pt x="22324" y="39100"/>
                    <a:pt x="22347" y="39191"/>
                    <a:pt x="22461" y="39214"/>
                  </a:cubicBezTo>
                  <a:cubicBezTo>
                    <a:pt x="22575" y="39214"/>
                    <a:pt x="22621" y="39146"/>
                    <a:pt x="22643" y="39054"/>
                  </a:cubicBezTo>
                  <a:cubicBezTo>
                    <a:pt x="22826" y="38438"/>
                    <a:pt x="23054" y="37845"/>
                    <a:pt x="23168" y="37206"/>
                  </a:cubicBezTo>
                  <a:cubicBezTo>
                    <a:pt x="23716" y="34352"/>
                    <a:pt x="24355" y="31522"/>
                    <a:pt x="25086" y="28692"/>
                  </a:cubicBezTo>
                  <a:cubicBezTo>
                    <a:pt x="25770" y="25907"/>
                    <a:pt x="26478" y="23145"/>
                    <a:pt x="27277" y="20383"/>
                  </a:cubicBezTo>
                  <a:cubicBezTo>
                    <a:pt x="27916" y="18261"/>
                    <a:pt x="28532" y="16115"/>
                    <a:pt x="29149" y="13969"/>
                  </a:cubicBezTo>
                  <a:cubicBezTo>
                    <a:pt x="29742" y="11915"/>
                    <a:pt x="30313" y="9861"/>
                    <a:pt x="30746" y="7761"/>
                  </a:cubicBezTo>
                  <a:cubicBezTo>
                    <a:pt x="30838" y="7282"/>
                    <a:pt x="30952" y="6802"/>
                    <a:pt x="31066" y="6323"/>
                  </a:cubicBezTo>
                  <a:cubicBezTo>
                    <a:pt x="31112" y="6163"/>
                    <a:pt x="31134" y="5981"/>
                    <a:pt x="31317" y="5775"/>
                  </a:cubicBezTo>
                  <a:cubicBezTo>
                    <a:pt x="31431" y="6346"/>
                    <a:pt x="31522" y="6848"/>
                    <a:pt x="31614" y="7350"/>
                  </a:cubicBezTo>
                  <a:cubicBezTo>
                    <a:pt x="31819" y="8697"/>
                    <a:pt x="32047" y="10021"/>
                    <a:pt x="32253" y="11367"/>
                  </a:cubicBezTo>
                  <a:cubicBezTo>
                    <a:pt x="32413" y="12486"/>
                    <a:pt x="32550" y="13581"/>
                    <a:pt x="32709" y="14700"/>
                  </a:cubicBezTo>
                  <a:cubicBezTo>
                    <a:pt x="32846" y="15636"/>
                    <a:pt x="32983" y="16549"/>
                    <a:pt x="33120" y="17484"/>
                  </a:cubicBezTo>
                  <a:cubicBezTo>
                    <a:pt x="33212" y="18215"/>
                    <a:pt x="33280" y="18968"/>
                    <a:pt x="33348" y="19699"/>
                  </a:cubicBezTo>
                  <a:cubicBezTo>
                    <a:pt x="33463" y="20520"/>
                    <a:pt x="33577" y="21342"/>
                    <a:pt x="33668" y="22164"/>
                  </a:cubicBezTo>
                  <a:cubicBezTo>
                    <a:pt x="33759" y="22940"/>
                    <a:pt x="33805" y="23716"/>
                    <a:pt x="33896" y="24492"/>
                  </a:cubicBezTo>
                  <a:cubicBezTo>
                    <a:pt x="34010" y="25359"/>
                    <a:pt x="34147" y="26204"/>
                    <a:pt x="34284" y="27071"/>
                  </a:cubicBezTo>
                  <a:cubicBezTo>
                    <a:pt x="34421" y="28053"/>
                    <a:pt x="34604" y="29034"/>
                    <a:pt x="34764" y="29993"/>
                  </a:cubicBezTo>
                  <a:cubicBezTo>
                    <a:pt x="34923" y="30860"/>
                    <a:pt x="35106" y="31705"/>
                    <a:pt x="35175" y="32572"/>
                  </a:cubicBezTo>
                  <a:cubicBezTo>
                    <a:pt x="35266" y="33462"/>
                    <a:pt x="35448" y="34330"/>
                    <a:pt x="35563" y="35197"/>
                  </a:cubicBezTo>
                  <a:cubicBezTo>
                    <a:pt x="35722" y="36498"/>
                    <a:pt x="35973" y="37776"/>
                    <a:pt x="36293" y="39032"/>
                  </a:cubicBezTo>
                  <a:cubicBezTo>
                    <a:pt x="36590" y="40264"/>
                    <a:pt x="36818" y="41519"/>
                    <a:pt x="37069" y="42752"/>
                  </a:cubicBezTo>
                  <a:cubicBezTo>
                    <a:pt x="37137" y="43049"/>
                    <a:pt x="37252" y="43346"/>
                    <a:pt x="37434" y="43642"/>
                  </a:cubicBezTo>
                  <a:cubicBezTo>
                    <a:pt x="37434" y="43391"/>
                    <a:pt x="37434" y="43140"/>
                    <a:pt x="37389" y="42889"/>
                  </a:cubicBezTo>
                  <a:cubicBezTo>
                    <a:pt x="37274" y="42090"/>
                    <a:pt x="37274" y="41268"/>
                    <a:pt x="37092" y="40470"/>
                  </a:cubicBezTo>
                  <a:cubicBezTo>
                    <a:pt x="37023" y="40082"/>
                    <a:pt x="37023" y="39716"/>
                    <a:pt x="36978" y="39328"/>
                  </a:cubicBezTo>
                  <a:cubicBezTo>
                    <a:pt x="36909" y="38324"/>
                    <a:pt x="36772" y="37320"/>
                    <a:pt x="36727" y="36293"/>
                  </a:cubicBezTo>
                  <a:cubicBezTo>
                    <a:pt x="36681" y="35243"/>
                    <a:pt x="36590" y="34215"/>
                    <a:pt x="36521" y="33165"/>
                  </a:cubicBezTo>
                  <a:cubicBezTo>
                    <a:pt x="36430" y="32298"/>
                    <a:pt x="36361" y="31431"/>
                    <a:pt x="36293" y="30563"/>
                  </a:cubicBezTo>
                  <a:cubicBezTo>
                    <a:pt x="36247" y="29856"/>
                    <a:pt x="36088" y="29125"/>
                    <a:pt x="35996" y="28418"/>
                  </a:cubicBezTo>
                  <a:cubicBezTo>
                    <a:pt x="35905" y="27710"/>
                    <a:pt x="35836" y="26980"/>
                    <a:pt x="35768" y="26272"/>
                  </a:cubicBezTo>
                  <a:cubicBezTo>
                    <a:pt x="35654" y="25359"/>
                    <a:pt x="35540" y="24469"/>
                    <a:pt x="35448" y="23579"/>
                  </a:cubicBezTo>
                  <a:cubicBezTo>
                    <a:pt x="35403" y="23145"/>
                    <a:pt x="35380" y="22711"/>
                    <a:pt x="35357" y="22278"/>
                  </a:cubicBezTo>
                  <a:cubicBezTo>
                    <a:pt x="35289" y="21388"/>
                    <a:pt x="35175" y="20497"/>
                    <a:pt x="35083" y="19630"/>
                  </a:cubicBezTo>
                  <a:cubicBezTo>
                    <a:pt x="35015" y="18877"/>
                    <a:pt x="34901" y="18124"/>
                    <a:pt x="34809" y="17370"/>
                  </a:cubicBezTo>
                  <a:cubicBezTo>
                    <a:pt x="34741" y="16640"/>
                    <a:pt x="34627" y="15932"/>
                    <a:pt x="34558" y="15225"/>
                  </a:cubicBezTo>
                  <a:cubicBezTo>
                    <a:pt x="34490" y="14586"/>
                    <a:pt x="34376" y="13969"/>
                    <a:pt x="34284" y="13330"/>
                  </a:cubicBezTo>
                  <a:cubicBezTo>
                    <a:pt x="34147" y="12463"/>
                    <a:pt x="34033" y="11596"/>
                    <a:pt x="33896" y="10705"/>
                  </a:cubicBezTo>
                  <a:cubicBezTo>
                    <a:pt x="33782" y="9929"/>
                    <a:pt x="33668" y="9130"/>
                    <a:pt x="33531" y="8354"/>
                  </a:cubicBezTo>
                  <a:cubicBezTo>
                    <a:pt x="33394" y="7487"/>
                    <a:pt x="33257" y="6597"/>
                    <a:pt x="33143" y="5729"/>
                  </a:cubicBezTo>
                  <a:cubicBezTo>
                    <a:pt x="33097" y="5456"/>
                    <a:pt x="32938" y="5182"/>
                    <a:pt x="33097" y="4816"/>
                  </a:cubicBezTo>
                  <a:cubicBezTo>
                    <a:pt x="33303" y="5182"/>
                    <a:pt x="33508" y="5478"/>
                    <a:pt x="33668" y="5798"/>
                  </a:cubicBezTo>
                  <a:cubicBezTo>
                    <a:pt x="34216" y="6779"/>
                    <a:pt x="34741" y="7784"/>
                    <a:pt x="35289" y="8765"/>
                  </a:cubicBezTo>
                  <a:cubicBezTo>
                    <a:pt x="36042" y="10180"/>
                    <a:pt x="36864" y="11573"/>
                    <a:pt x="37708" y="12965"/>
                  </a:cubicBezTo>
                  <a:cubicBezTo>
                    <a:pt x="38598" y="14449"/>
                    <a:pt x="39534" y="15932"/>
                    <a:pt x="40538" y="17370"/>
                  </a:cubicBezTo>
                  <a:cubicBezTo>
                    <a:pt x="41634" y="18991"/>
                    <a:pt x="42821" y="20566"/>
                    <a:pt x="43962" y="22209"/>
                  </a:cubicBezTo>
                  <a:cubicBezTo>
                    <a:pt x="44921" y="23602"/>
                    <a:pt x="45857" y="25040"/>
                    <a:pt x="46793" y="26478"/>
                  </a:cubicBezTo>
                  <a:cubicBezTo>
                    <a:pt x="47706" y="27870"/>
                    <a:pt x="48664" y="29285"/>
                    <a:pt x="49669" y="30632"/>
                  </a:cubicBezTo>
                  <a:cubicBezTo>
                    <a:pt x="50582" y="31819"/>
                    <a:pt x="51449" y="33051"/>
                    <a:pt x="52476" y="34147"/>
                  </a:cubicBezTo>
                  <a:cubicBezTo>
                    <a:pt x="52613" y="34284"/>
                    <a:pt x="52773" y="34581"/>
                    <a:pt x="52933" y="34466"/>
                  </a:cubicBezTo>
                  <a:cubicBezTo>
                    <a:pt x="53184" y="34284"/>
                    <a:pt x="52864" y="34078"/>
                    <a:pt x="52773" y="33919"/>
                  </a:cubicBezTo>
                  <a:cubicBezTo>
                    <a:pt x="51837" y="32344"/>
                    <a:pt x="50855" y="30792"/>
                    <a:pt x="49942" y="29194"/>
                  </a:cubicBezTo>
                  <a:cubicBezTo>
                    <a:pt x="49029" y="27573"/>
                    <a:pt x="48025" y="25998"/>
                    <a:pt x="47089" y="24378"/>
                  </a:cubicBezTo>
                  <a:cubicBezTo>
                    <a:pt x="46062" y="22597"/>
                    <a:pt x="44898" y="20908"/>
                    <a:pt x="43711" y="19242"/>
                  </a:cubicBezTo>
                  <a:cubicBezTo>
                    <a:pt x="42775" y="17895"/>
                    <a:pt x="41885" y="16526"/>
                    <a:pt x="41041" y="15133"/>
                  </a:cubicBezTo>
                  <a:cubicBezTo>
                    <a:pt x="40196" y="13764"/>
                    <a:pt x="39329" y="12394"/>
                    <a:pt x="38507" y="11002"/>
                  </a:cubicBezTo>
                  <a:cubicBezTo>
                    <a:pt x="37936" y="10043"/>
                    <a:pt x="37411" y="9085"/>
                    <a:pt x="36864" y="8103"/>
                  </a:cubicBezTo>
                  <a:cubicBezTo>
                    <a:pt x="35951" y="6483"/>
                    <a:pt x="35106" y="4816"/>
                    <a:pt x="34147" y="3219"/>
                  </a:cubicBezTo>
                  <a:cubicBezTo>
                    <a:pt x="33828" y="2671"/>
                    <a:pt x="33531" y="2146"/>
                    <a:pt x="33234" y="1598"/>
                  </a:cubicBezTo>
                  <a:cubicBezTo>
                    <a:pt x="33189" y="1530"/>
                    <a:pt x="33166" y="1461"/>
                    <a:pt x="33189" y="1370"/>
                  </a:cubicBezTo>
                  <a:cubicBezTo>
                    <a:pt x="33348" y="1301"/>
                    <a:pt x="33463" y="1416"/>
                    <a:pt x="33577" y="1484"/>
                  </a:cubicBezTo>
                  <a:cubicBezTo>
                    <a:pt x="35448" y="2853"/>
                    <a:pt x="37411" y="4109"/>
                    <a:pt x="39352" y="5387"/>
                  </a:cubicBezTo>
                  <a:cubicBezTo>
                    <a:pt x="41063" y="6483"/>
                    <a:pt x="42707" y="7692"/>
                    <a:pt x="44396" y="8811"/>
                  </a:cubicBezTo>
                  <a:cubicBezTo>
                    <a:pt x="46108" y="9929"/>
                    <a:pt x="47820" y="11048"/>
                    <a:pt x="49646" y="11984"/>
                  </a:cubicBezTo>
                  <a:cubicBezTo>
                    <a:pt x="50125" y="12235"/>
                    <a:pt x="50582" y="12486"/>
                    <a:pt x="51061" y="12737"/>
                  </a:cubicBezTo>
                  <a:cubicBezTo>
                    <a:pt x="51152" y="12782"/>
                    <a:pt x="51244" y="12828"/>
                    <a:pt x="51358" y="12874"/>
                  </a:cubicBezTo>
                  <a:cubicBezTo>
                    <a:pt x="51449" y="12897"/>
                    <a:pt x="51586" y="12919"/>
                    <a:pt x="51654" y="12828"/>
                  </a:cubicBezTo>
                  <a:cubicBezTo>
                    <a:pt x="51769" y="12691"/>
                    <a:pt x="51677" y="12600"/>
                    <a:pt x="51586" y="12486"/>
                  </a:cubicBezTo>
                  <a:cubicBezTo>
                    <a:pt x="51221" y="12075"/>
                    <a:pt x="50787" y="11755"/>
                    <a:pt x="50353" y="11413"/>
                  </a:cubicBezTo>
                  <a:cubicBezTo>
                    <a:pt x="48573" y="10021"/>
                    <a:pt x="46770" y="8651"/>
                    <a:pt x="44967" y="7304"/>
                  </a:cubicBezTo>
                  <a:cubicBezTo>
                    <a:pt x="44008" y="6574"/>
                    <a:pt x="43004" y="5912"/>
                    <a:pt x="42045" y="5205"/>
                  </a:cubicBezTo>
                  <a:cubicBezTo>
                    <a:pt x="40767" y="4291"/>
                    <a:pt x="39443" y="3470"/>
                    <a:pt x="38142" y="2602"/>
                  </a:cubicBezTo>
                  <a:cubicBezTo>
                    <a:pt x="37046" y="1895"/>
                    <a:pt x="35996" y="1119"/>
                    <a:pt x="34923" y="388"/>
                  </a:cubicBezTo>
                  <a:cubicBezTo>
                    <a:pt x="34901" y="366"/>
                    <a:pt x="34878" y="320"/>
                    <a:pt x="34878" y="297"/>
                  </a:cubicBezTo>
                  <a:cubicBezTo>
                    <a:pt x="34946" y="160"/>
                    <a:pt x="35060" y="206"/>
                    <a:pt x="35152" y="229"/>
                  </a:cubicBezTo>
                  <a:cubicBezTo>
                    <a:pt x="36042" y="388"/>
                    <a:pt x="36955" y="434"/>
                    <a:pt x="37845" y="548"/>
                  </a:cubicBezTo>
                  <a:cubicBezTo>
                    <a:pt x="38439" y="617"/>
                    <a:pt x="39055" y="731"/>
                    <a:pt x="39671" y="799"/>
                  </a:cubicBezTo>
                  <a:cubicBezTo>
                    <a:pt x="40561" y="936"/>
                    <a:pt x="41451" y="1073"/>
                    <a:pt x="42342" y="1210"/>
                  </a:cubicBezTo>
                  <a:cubicBezTo>
                    <a:pt x="43026" y="1301"/>
                    <a:pt x="43711" y="1416"/>
                    <a:pt x="44373" y="1507"/>
                  </a:cubicBezTo>
                  <a:cubicBezTo>
                    <a:pt x="44738" y="1552"/>
                    <a:pt x="45104" y="1598"/>
                    <a:pt x="45469" y="1598"/>
                  </a:cubicBezTo>
                  <a:cubicBezTo>
                    <a:pt x="46017" y="1644"/>
                    <a:pt x="46587" y="1712"/>
                    <a:pt x="47135" y="1781"/>
                  </a:cubicBezTo>
                  <a:cubicBezTo>
                    <a:pt x="47706" y="1826"/>
                    <a:pt x="48299" y="1804"/>
                    <a:pt x="48870" y="1940"/>
                  </a:cubicBezTo>
                  <a:cubicBezTo>
                    <a:pt x="48938" y="1963"/>
                    <a:pt x="49007" y="1963"/>
                    <a:pt x="49075" y="1963"/>
                  </a:cubicBezTo>
                  <a:cubicBezTo>
                    <a:pt x="49965" y="1895"/>
                    <a:pt x="50855" y="2100"/>
                    <a:pt x="51746" y="2100"/>
                  </a:cubicBezTo>
                  <a:cubicBezTo>
                    <a:pt x="52202" y="2077"/>
                    <a:pt x="52682" y="2237"/>
                    <a:pt x="53138" y="2192"/>
                  </a:cubicBezTo>
                  <a:cubicBezTo>
                    <a:pt x="53275" y="2169"/>
                    <a:pt x="53412" y="2192"/>
                    <a:pt x="53526" y="2146"/>
                  </a:cubicBezTo>
                  <a:cubicBezTo>
                    <a:pt x="53777" y="2032"/>
                    <a:pt x="53800" y="1849"/>
                    <a:pt x="53549" y="1712"/>
                  </a:cubicBezTo>
                  <a:cubicBezTo>
                    <a:pt x="53412" y="1598"/>
                    <a:pt x="53252" y="1507"/>
                    <a:pt x="53070" y="1461"/>
                  </a:cubicBezTo>
                  <a:cubicBezTo>
                    <a:pt x="52157" y="1142"/>
                    <a:pt x="51244" y="891"/>
                    <a:pt x="50285" y="754"/>
                  </a:cubicBezTo>
                  <a:cubicBezTo>
                    <a:pt x="49372" y="639"/>
                    <a:pt x="48459" y="480"/>
                    <a:pt x="47546" y="343"/>
                  </a:cubicBezTo>
                  <a:cubicBezTo>
                    <a:pt x="46861" y="251"/>
                    <a:pt x="46199" y="183"/>
                    <a:pt x="45514" y="114"/>
                  </a:cubicBezTo>
                  <a:cubicBezTo>
                    <a:pt x="45377" y="92"/>
                    <a:pt x="45240" y="114"/>
                    <a:pt x="45149" y="0"/>
                  </a:cubicBezTo>
                  <a:lnTo>
                    <a:pt x="48870" y="0"/>
                  </a:lnTo>
                  <a:cubicBezTo>
                    <a:pt x="50353" y="137"/>
                    <a:pt x="51837" y="343"/>
                    <a:pt x="53229" y="868"/>
                  </a:cubicBezTo>
                  <a:cubicBezTo>
                    <a:pt x="53435" y="959"/>
                    <a:pt x="53640" y="1005"/>
                    <a:pt x="53823" y="1142"/>
                  </a:cubicBezTo>
                  <a:cubicBezTo>
                    <a:pt x="54234" y="1438"/>
                    <a:pt x="54371" y="1895"/>
                    <a:pt x="54165" y="2351"/>
                  </a:cubicBezTo>
                  <a:cubicBezTo>
                    <a:pt x="54051" y="2580"/>
                    <a:pt x="53891" y="2831"/>
                    <a:pt x="53709" y="3013"/>
                  </a:cubicBezTo>
                  <a:cubicBezTo>
                    <a:pt x="53435" y="3310"/>
                    <a:pt x="53229" y="2945"/>
                    <a:pt x="52978" y="2899"/>
                  </a:cubicBezTo>
                  <a:cubicBezTo>
                    <a:pt x="52476" y="2785"/>
                    <a:pt x="51928" y="2785"/>
                    <a:pt x="51403" y="2739"/>
                  </a:cubicBezTo>
                  <a:cubicBezTo>
                    <a:pt x="51244" y="2717"/>
                    <a:pt x="51152" y="2808"/>
                    <a:pt x="51061" y="2922"/>
                  </a:cubicBezTo>
                  <a:cubicBezTo>
                    <a:pt x="50833" y="3264"/>
                    <a:pt x="50559" y="3242"/>
                    <a:pt x="50353" y="2922"/>
                  </a:cubicBezTo>
                  <a:cubicBezTo>
                    <a:pt x="50239" y="2739"/>
                    <a:pt x="50079" y="2671"/>
                    <a:pt x="49874" y="2648"/>
                  </a:cubicBezTo>
                  <a:cubicBezTo>
                    <a:pt x="46313" y="2397"/>
                    <a:pt x="42775" y="1963"/>
                    <a:pt x="39260" y="1416"/>
                  </a:cubicBezTo>
                  <a:cubicBezTo>
                    <a:pt x="38530" y="1301"/>
                    <a:pt x="37777" y="1210"/>
                    <a:pt x="37023" y="1096"/>
                  </a:cubicBezTo>
                  <a:cubicBezTo>
                    <a:pt x="40698" y="3470"/>
                    <a:pt x="44282" y="5912"/>
                    <a:pt x="47706" y="8605"/>
                  </a:cubicBezTo>
                  <a:cubicBezTo>
                    <a:pt x="48893" y="9541"/>
                    <a:pt x="50148" y="10386"/>
                    <a:pt x="51289" y="11367"/>
                  </a:cubicBezTo>
                  <a:cubicBezTo>
                    <a:pt x="51517" y="11573"/>
                    <a:pt x="51723" y="11755"/>
                    <a:pt x="51928" y="11984"/>
                  </a:cubicBezTo>
                  <a:cubicBezTo>
                    <a:pt x="52202" y="12303"/>
                    <a:pt x="52385" y="12646"/>
                    <a:pt x="52225" y="13079"/>
                  </a:cubicBezTo>
                  <a:cubicBezTo>
                    <a:pt x="52042" y="13490"/>
                    <a:pt x="51654" y="13490"/>
                    <a:pt x="51289" y="13467"/>
                  </a:cubicBezTo>
                  <a:cubicBezTo>
                    <a:pt x="50878" y="13444"/>
                    <a:pt x="50513" y="13307"/>
                    <a:pt x="50148" y="13079"/>
                  </a:cubicBezTo>
                  <a:cubicBezTo>
                    <a:pt x="49965" y="12897"/>
                    <a:pt x="49737" y="12782"/>
                    <a:pt x="49509" y="12668"/>
                  </a:cubicBezTo>
                  <a:cubicBezTo>
                    <a:pt x="48390" y="12098"/>
                    <a:pt x="47363" y="11367"/>
                    <a:pt x="46245" y="10820"/>
                  </a:cubicBezTo>
                  <a:cubicBezTo>
                    <a:pt x="45126" y="10249"/>
                    <a:pt x="44213" y="9382"/>
                    <a:pt x="43163" y="8720"/>
                  </a:cubicBezTo>
                  <a:cubicBezTo>
                    <a:pt x="42091" y="8080"/>
                    <a:pt x="41086" y="7304"/>
                    <a:pt x="40036" y="6597"/>
                  </a:cubicBezTo>
                  <a:cubicBezTo>
                    <a:pt x="39694" y="6369"/>
                    <a:pt x="39352" y="6118"/>
                    <a:pt x="38918" y="6118"/>
                  </a:cubicBezTo>
                  <a:cubicBezTo>
                    <a:pt x="38735" y="6118"/>
                    <a:pt x="38575" y="6003"/>
                    <a:pt x="38530" y="5844"/>
                  </a:cubicBezTo>
                  <a:cubicBezTo>
                    <a:pt x="38347" y="5387"/>
                    <a:pt x="37959" y="5205"/>
                    <a:pt x="37594" y="4976"/>
                  </a:cubicBezTo>
                  <a:cubicBezTo>
                    <a:pt x="36681" y="4428"/>
                    <a:pt x="35814" y="3812"/>
                    <a:pt x="34878" y="3196"/>
                  </a:cubicBezTo>
                  <a:cubicBezTo>
                    <a:pt x="35814" y="4794"/>
                    <a:pt x="36612" y="6369"/>
                    <a:pt x="37480" y="7944"/>
                  </a:cubicBezTo>
                  <a:cubicBezTo>
                    <a:pt x="39306" y="11208"/>
                    <a:pt x="41200" y="14472"/>
                    <a:pt x="43346" y="17530"/>
                  </a:cubicBezTo>
                  <a:cubicBezTo>
                    <a:pt x="46222" y="21639"/>
                    <a:pt x="48756" y="25975"/>
                    <a:pt x="51335" y="30267"/>
                  </a:cubicBezTo>
                  <a:cubicBezTo>
                    <a:pt x="52042" y="31454"/>
                    <a:pt x="52773" y="32663"/>
                    <a:pt x="53435" y="33896"/>
                  </a:cubicBezTo>
                  <a:cubicBezTo>
                    <a:pt x="53754" y="34535"/>
                    <a:pt x="53549" y="34991"/>
                    <a:pt x="52933" y="35106"/>
                  </a:cubicBezTo>
                  <a:cubicBezTo>
                    <a:pt x="52704" y="35151"/>
                    <a:pt x="52499" y="35106"/>
                    <a:pt x="52339" y="34923"/>
                  </a:cubicBezTo>
                  <a:cubicBezTo>
                    <a:pt x="52020" y="34512"/>
                    <a:pt x="51609" y="34147"/>
                    <a:pt x="51289" y="33736"/>
                  </a:cubicBezTo>
                  <a:cubicBezTo>
                    <a:pt x="51015" y="33417"/>
                    <a:pt x="50787" y="33028"/>
                    <a:pt x="50308" y="32937"/>
                  </a:cubicBezTo>
                  <a:cubicBezTo>
                    <a:pt x="50102" y="32892"/>
                    <a:pt x="49988" y="32709"/>
                    <a:pt x="50011" y="32504"/>
                  </a:cubicBezTo>
                  <a:cubicBezTo>
                    <a:pt x="50034" y="32184"/>
                    <a:pt x="49851" y="31933"/>
                    <a:pt x="49669" y="31682"/>
                  </a:cubicBezTo>
                  <a:cubicBezTo>
                    <a:pt x="48482" y="30175"/>
                    <a:pt x="47455" y="28555"/>
                    <a:pt x="46359" y="26980"/>
                  </a:cubicBezTo>
                  <a:cubicBezTo>
                    <a:pt x="46199" y="26752"/>
                    <a:pt x="46062" y="26478"/>
                    <a:pt x="45743" y="26409"/>
                  </a:cubicBezTo>
                  <a:cubicBezTo>
                    <a:pt x="45537" y="26386"/>
                    <a:pt x="45469" y="26227"/>
                    <a:pt x="45492" y="26044"/>
                  </a:cubicBezTo>
                  <a:cubicBezTo>
                    <a:pt x="45537" y="25656"/>
                    <a:pt x="45332" y="25382"/>
                    <a:pt x="45149" y="25085"/>
                  </a:cubicBezTo>
                  <a:cubicBezTo>
                    <a:pt x="43277" y="22209"/>
                    <a:pt x="41178" y="19516"/>
                    <a:pt x="39283" y="16663"/>
                  </a:cubicBezTo>
                  <a:cubicBezTo>
                    <a:pt x="37959" y="14631"/>
                    <a:pt x="36749" y="12531"/>
                    <a:pt x="35563" y="10431"/>
                  </a:cubicBezTo>
                  <a:cubicBezTo>
                    <a:pt x="35060" y="9518"/>
                    <a:pt x="34444" y="8674"/>
                    <a:pt x="34056" y="7829"/>
                  </a:cubicBezTo>
                  <a:cubicBezTo>
                    <a:pt x="34261" y="8811"/>
                    <a:pt x="34421" y="9929"/>
                    <a:pt x="34581" y="11048"/>
                  </a:cubicBezTo>
                  <a:cubicBezTo>
                    <a:pt x="34741" y="12098"/>
                    <a:pt x="34923" y="13171"/>
                    <a:pt x="35038" y="14220"/>
                  </a:cubicBezTo>
                  <a:cubicBezTo>
                    <a:pt x="35060" y="14312"/>
                    <a:pt x="35038" y="14449"/>
                    <a:pt x="35106" y="14494"/>
                  </a:cubicBezTo>
                  <a:cubicBezTo>
                    <a:pt x="35677" y="14768"/>
                    <a:pt x="35448" y="15133"/>
                    <a:pt x="35289" y="15567"/>
                  </a:cubicBezTo>
                  <a:cubicBezTo>
                    <a:pt x="35152" y="15910"/>
                    <a:pt x="35334" y="16320"/>
                    <a:pt x="35380" y="16686"/>
                  </a:cubicBezTo>
                  <a:cubicBezTo>
                    <a:pt x="35677" y="19105"/>
                    <a:pt x="35928" y="21502"/>
                    <a:pt x="36133" y="23921"/>
                  </a:cubicBezTo>
                  <a:cubicBezTo>
                    <a:pt x="36316" y="25884"/>
                    <a:pt x="36590" y="27847"/>
                    <a:pt x="36841" y="29810"/>
                  </a:cubicBezTo>
                  <a:cubicBezTo>
                    <a:pt x="37023" y="31339"/>
                    <a:pt x="37092" y="32869"/>
                    <a:pt x="37206" y="34375"/>
                  </a:cubicBezTo>
                  <a:cubicBezTo>
                    <a:pt x="37366" y="36224"/>
                    <a:pt x="37434" y="38096"/>
                    <a:pt x="37685" y="39922"/>
                  </a:cubicBezTo>
                  <a:cubicBezTo>
                    <a:pt x="37845" y="40972"/>
                    <a:pt x="37914" y="42022"/>
                    <a:pt x="38050" y="43072"/>
                  </a:cubicBezTo>
                  <a:cubicBezTo>
                    <a:pt x="38073" y="43277"/>
                    <a:pt x="38050" y="43460"/>
                    <a:pt x="38005" y="43665"/>
                  </a:cubicBezTo>
                  <a:cubicBezTo>
                    <a:pt x="37914" y="43985"/>
                    <a:pt x="37754" y="44259"/>
                    <a:pt x="37366" y="44236"/>
                  </a:cubicBezTo>
                  <a:cubicBezTo>
                    <a:pt x="37001" y="44213"/>
                    <a:pt x="36704" y="44007"/>
                    <a:pt x="36635" y="43619"/>
                  </a:cubicBezTo>
                  <a:cubicBezTo>
                    <a:pt x="36544" y="43026"/>
                    <a:pt x="36339" y="42455"/>
                    <a:pt x="36224" y="41862"/>
                  </a:cubicBezTo>
                  <a:cubicBezTo>
                    <a:pt x="36156" y="41611"/>
                    <a:pt x="36110" y="41337"/>
                    <a:pt x="35928" y="41131"/>
                  </a:cubicBezTo>
                  <a:cubicBezTo>
                    <a:pt x="35836" y="41017"/>
                    <a:pt x="35745" y="40903"/>
                    <a:pt x="35791" y="40766"/>
                  </a:cubicBezTo>
                  <a:cubicBezTo>
                    <a:pt x="36042" y="39922"/>
                    <a:pt x="35722" y="39146"/>
                    <a:pt x="35471" y="38370"/>
                  </a:cubicBezTo>
                  <a:cubicBezTo>
                    <a:pt x="35197" y="37457"/>
                    <a:pt x="35175" y="36521"/>
                    <a:pt x="34969" y="35608"/>
                  </a:cubicBezTo>
                  <a:cubicBezTo>
                    <a:pt x="34923" y="35288"/>
                    <a:pt x="34809" y="34946"/>
                    <a:pt x="34855" y="34626"/>
                  </a:cubicBezTo>
                  <a:cubicBezTo>
                    <a:pt x="34923" y="34101"/>
                    <a:pt x="34170" y="33873"/>
                    <a:pt x="34353" y="33462"/>
                  </a:cubicBezTo>
                  <a:cubicBezTo>
                    <a:pt x="34558" y="33006"/>
                    <a:pt x="34535" y="32618"/>
                    <a:pt x="34467" y="32207"/>
                  </a:cubicBezTo>
                  <a:cubicBezTo>
                    <a:pt x="34307" y="30906"/>
                    <a:pt x="34079" y="29605"/>
                    <a:pt x="33828" y="28326"/>
                  </a:cubicBezTo>
                  <a:cubicBezTo>
                    <a:pt x="33394" y="26021"/>
                    <a:pt x="33166" y="23670"/>
                    <a:pt x="32892" y="21342"/>
                  </a:cubicBezTo>
                  <a:cubicBezTo>
                    <a:pt x="32550" y="18420"/>
                    <a:pt x="32207" y="15499"/>
                    <a:pt x="31751" y="12577"/>
                  </a:cubicBezTo>
                  <a:cubicBezTo>
                    <a:pt x="31568" y="11299"/>
                    <a:pt x="31363" y="10021"/>
                    <a:pt x="31180" y="8765"/>
                  </a:cubicBezTo>
                  <a:cubicBezTo>
                    <a:pt x="30267" y="12509"/>
                    <a:pt x="29149" y="16206"/>
                    <a:pt x="28099" y="19950"/>
                  </a:cubicBezTo>
                  <a:cubicBezTo>
                    <a:pt x="26615" y="25108"/>
                    <a:pt x="25177" y="30289"/>
                    <a:pt x="24173" y="35562"/>
                  </a:cubicBezTo>
                  <a:cubicBezTo>
                    <a:pt x="23944" y="36772"/>
                    <a:pt x="23671" y="37982"/>
                    <a:pt x="23237" y="39168"/>
                  </a:cubicBezTo>
                  <a:cubicBezTo>
                    <a:pt x="23100" y="39579"/>
                    <a:pt x="22872" y="39853"/>
                    <a:pt x="22370" y="39785"/>
                  </a:cubicBezTo>
                  <a:cubicBezTo>
                    <a:pt x="21867" y="39739"/>
                    <a:pt x="21730" y="39374"/>
                    <a:pt x="21662" y="38963"/>
                  </a:cubicBezTo>
                  <a:cubicBezTo>
                    <a:pt x="21548" y="38301"/>
                    <a:pt x="21708" y="37685"/>
                    <a:pt x="21753" y="37046"/>
                  </a:cubicBezTo>
                  <a:cubicBezTo>
                    <a:pt x="21981" y="34284"/>
                    <a:pt x="22484" y="31568"/>
                    <a:pt x="23054" y="28851"/>
                  </a:cubicBezTo>
                  <a:cubicBezTo>
                    <a:pt x="23579" y="26409"/>
                    <a:pt x="24127" y="23990"/>
                    <a:pt x="24698" y="21570"/>
                  </a:cubicBezTo>
                  <a:cubicBezTo>
                    <a:pt x="25360" y="18808"/>
                    <a:pt x="26181" y="16069"/>
                    <a:pt x="26912" y="13330"/>
                  </a:cubicBezTo>
                  <a:cubicBezTo>
                    <a:pt x="27505" y="11071"/>
                    <a:pt x="28076" y="8811"/>
                    <a:pt x="28555" y="6528"/>
                  </a:cubicBezTo>
                  <a:cubicBezTo>
                    <a:pt x="28624" y="6186"/>
                    <a:pt x="28692" y="5866"/>
                    <a:pt x="28783" y="5638"/>
                  </a:cubicBezTo>
                  <a:cubicBezTo>
                    <a:pt x="28441" y="6277"/>
                    <a:pt x="27962" y="6962"/>
                    <a:pt x="27505" y="7670"/>
                  </a:cubicBezTo>
                  <a:cubicBezTo>
                    <a:pt x="24104" y="12828"/>
                    <a:pt x="20612" y="17941"/>
                    <a:pt x="17439" y="23282"/>
                  </a:cubicBezTo>
                  <a:cubicBezTo>
                    <a:pt x="15910" y="25861"/>
                    <a:pt x="14312" y="28395"/>
                    <a:pt x="12714" y="30951"/>
                  </a:cubicBezTo>
                  <a:cubicBezTo>
                    <a:pt x="12509" y="31294"/>
                    <a:pt x="12235" y="31591"/>
                    <a:pt x="11938" y="31864"/>
                  </a:cubicBezTo>
                  <a:cubicBezTo>
                    <a:pt x="11596" y="32184"/>
                    <a:pt x="11071" y="32252"/>
                    <a:pt x="10797" y="32024"/>
                  </a:cubicBezTo>
                  <a:cubicBezTo>
                    <a:pt x="10432" y="31727"/>
                    <a:pt x="10478" y="31362"/>
                    <a:pt x="10637" y="30974"/>
                  </a:cubicBezTo>
                  <a:cubicBezTo>
                    <a:pt x="11139" y="29810"/>
                    <a:pt x="11756" y="28692"/>
                    <a:pt x="12372" y="27573"/>
                  </a:cubicBezTo>
                  <a:cubicBezTo>
                    <a:pt x="13559" y="25405"/>
                    <a:pt x="14723" y="23214"/>
                    <a:pt x="15887" y="21045"/>
                  </a:cubicBezTo>
                  <a:cubicBezTo>
                    <a:pt x="17553" y="17987"/>
                    <a:pt x="19425" y="15088"/>
                    <a:pt x="21228" y="12143"/>
                  </a:cubicBezTo>
                  <a:cubicBezTo>
                    <a:pt x="23146" y="9016"/>
                    <a:pt x="25223" y="6003"/>
                    <a:pt x="27049" y="2831"/>
                  </a:cubicBezTo>
                  <a:cubicBezTo>
                    <a:pt x="27072" y="2785"/>
                    <a:pt x="27117" y="2739"/>
                    <a:pt x="27094" y="2671"/>
                  </a:cubicBezTo>
                  <a:cubicBezTo>
                    <a:pt x="25451" y="3972"/>
                    <a:pt x="23830" y="5250"/>
                    <a:pt x="22233" y="6574"/>
                  </a:cubicBezTo>
                  <a:cubicBezTo>
                    <a:pt x="21023" y="7601"/>
                    <a:pt x="19813" y="8605"/>
                    <a:pt x="18581" y="9610"/>
                  </a:cubicBezTo>
                  <a:cubicBezTo>
                    <a:pt x="17941" y="10158"/>
                    <a:pt x="17211" y="10614"/>
                    <a:pt x="16640" y="11208"/>
                  </a:cubicBezTo>
                  <a:cubicBezTo>
                    <a:pt x="15727" y="12166"/>
                    <a:pt x="14540" y="12714"/>
                    <a:pt x="13536" y="13536"/>
                  </a:cubicBezTo>
                  <a:cubicBezTo>
                    <a:pt x="12532" y="14357"/>
                    <a:pt x="11391" y="15019"/>
                    <a:pt x="10295" y="15773"/>
                  </a:cubicBezTo>
                  <a:cubicBezTo>
                    <a:pt x="9199" y="16526"/>
                    <a:pt x="8104" y="17256"/>
                    <a:pt x="6985" y="17964"/>
                  </a:cubicBezTo>
                  <a:cubicBezTo>
                    <a:pt x="6574" y="18215"/>
                    <a:pt x="6164" y="18466"/>
                    <a:pt x="5684" y="18489"/>
                  </a:cubicBezTo>
                  <a:cubicBezTo>
                    <a:pt x="5365" y="18512"/>
                    <a:pt x="5091" y="18466"/>
                    <a:pt x="4931" y="18146"/>
                  </a:cubicBezTo>
                  <a:cubicBezTo>
                    <a:pt x="4771" y="17850"/>
                    <a:pt x="4862" y="17576"/>
                    <a:pt x="5068" y="17348"/>
                  </a:cubicBezTo>
                  <a:cubicBezTo>
                    <a:pt x="5410" y="16960"/>
                    <a:pt x="5753" y="16594"/>
                    <a:pt x="6164" y="16275"/>
                  </a:cubicBezTo>
                  <a:cubicBezTo>
                    <a:pt x="6323" y="16138"/>
                    <a:pt x="6506" y="16046"/>
                    <a:pt x="6369" y="15750"/>
                  </a:cubicBezTo>
                  <a:cubicBezTo>
                    <a:pt x="6209" y="15453"/>
                    <a:pt x="6460" y="15270"/>
                    <a:pt x="6734" y="15362"/>
                  </a:cubicBezTo>
                  <a:cubicBezTo>
                    <a:pt x="7099" y="15499"/>
                    <a:pt x="7305" y="15293"/>
                    <a:pt x="7556" y="15111"/>
                  </a:cubicBezTo>
                  <a:cubicBezTo>
                    <a:pt x="11071" y="12280"/>
                    <a:pt x="14540" y="9382"/>
                    <a:pt x="17987" y="6460"/>
                  </a:cubicBezTo>
                  <a:cubicBezTo>
                    <a:pt x="18307" y="6186"/>
                    <a:pt x="18352" y="5981"/>
                    <a:pt x="18010" y="5684"/>
                  </a:cubicBezTo>
                  <a:cubicBezTo>
                    <a:pt x="17804" y="5478"/>
                    <a:pt x="17508" y="5319"/>
                    <a:pt x="17508" y="4931"/>
                  </a:cubicBezTo>
                  <a:cubicBezTo>
                    <a:pt x="17873" y="4657"/>
                    <a:pt x="18215" y="4383"/>
                    <a:pt x="18581" y="4109"/>
                  </a:cubicBezTo>
                  <a:cubicBezTo>
                    <a:pt x="18444" y="4040"/>
                    <a:pt x="18352" y="4086"/>
                    <a:pt x="18284" y="4109"/>
                  </a:cubicBezTo>
                  <a:cubicBezTo>
                    <a:pt x="15659" y="5090"/>
                    <a:pt x="12988" y="5821"/>
                    <a:pt x="10249" y="6300"/>
                  </a:cubicBezTo>
                  <a:cubicBezTo>
                    <a:pt x="8674" y="6574"/>
                    <a:pt x="7122" y="6779"/>
                    <a:pt x="5547" y="6916"/>
                  </a:cubicBezTo>
                  <a:cubicBezTo>
                    <a:pt x="4474" y="7008"/>
                    <a:pt x="3402" y="7008"/>
                    <a:pt x="2329" y="7008"/>
                  </a:cubicBezTo>
                  <a:cubicBezTo>
                    <a:pt x="1758" y="7008"/>
                    <a:pt x="1210" y="6894"/>
                    <a:pt x="640" y="6848"/>
                  </a:cubicBezTo>
                  <a:cubicBezTo>
                    <a:pt x="343" y="6825"/>
                    <a:pt x="115" y="6665"/>
                    <a:pt x="46" y="6346"/>
                  </a:cubicBezTo>
                  <a:cubicBezTo>
                    <a:pt x="1" y="6095"/>
                    <a:pt x="115" y="5866"/>
                    <a:pt x="434" y="5707"/>
                  </a:cubicBezTo>
                  <a:cubicBezTo>
                    <a:pt x="3128" y="4269"/>
                    <a:pt x="5776" y="2717"/>
                    <a:pt x="8674" y="1689"/>
                  </a:cubicBezTo>
                  <a:cubicBezTo>
                    <a:pt x="10363" y="1073"/>
                    <a:pt x="12098" y="571"/>
                    <a:pt x="13833" y="114"/>
                  </a:cubicBezTo>
                  <a:cubicBezTo>
                    <a:pt x="13947" y="92"/>
                    <a:pt x="14061" y="114"/>
                    <a:pt x="14130" y="0"/>
                  </a:cubicBezTo>
                  <a:lnTo>
                    <a:pt x="21662" y="0"/>
                  </a:ln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10"/>
            <p:cNvSpPr/>
            <p:nvPr/>
          </p:nvSpPr>
          <p:spPr>
            <a:xfrm>
              <a:off x="2255850" y="820050"/>
              <a:ext cx="552975" cy="360100"/>
            </a:xfrm>
            <a:custGeom>
              <a:rect b="b" l="l" r="r" t="t"/>
              <a:pathLst>
                <a:path extrusionOk="0" h="14404" w="22119">
                  <a:moveTo>
                    <a:pt x="14609" y="13330"/>
                  </a:moveTo>
                  <a:cubicBezTo>
                    <a:pt x="14678" y="13330"/>
                    <a:pt x="14746" y="13330"/>
                    <a:pt x="14815" y="13330"/>
                  </a:cubicBezTo>
                  <a:cubicBezTo>
                    <a:pt x="15431" y="13307"/>
                    <a:pt x="15659" y="12942"/>
                    <a:pt x="15385" y="12394"/>
                  </a:cubicBezTo>
                  <a:cubicBezTo>
                    <a:pt x="15294" y="12235"/>
                    <a:pt x="15180" y="12121"/>
                    <a:pt x="15066" y="12006"/>
                  </a:cubicBezTo>
                  <a:cubicBezTo>
                    <a:pt x="14267" y="11208"/>
                    <a:pt x="13377" y="10546"/>
                    <a:pt x="12464" y="9861"/>
                  </a:cubicBezTo>
                  <a:cubicBezTo>
                    <a:pt x="11551" y="9176"/>
                    <a:pt x="10615" y="8469"/>
                    <a:pt x="9725" y="7761"/>
                  </a:cubicBezTo>
                  <a:cubicBezTo>
                    <a:pt x="8971" y="7167"/>
                    <a:pt x="8195" y="6620"/>
                    <a:pt x="7442" y="6095"/>
                  </a:cubicBezTo>
                  <a:cubicBezTo>
                    <a:pt x="5890" y="4999"/>
                    <a:pt x="4361" y="3903"/>
                    <a:pt x="2786" y="2876"/>
                  </a:cubicBezTo>
                  <a:cubicBezTo>
                    <a:pt x="1964" y="2351"/>
                    <a:pt x="1142" y="1804"/>
                    <a:pt x="321" y="1279"/>
                  </a:cubicBezTo>
                  <a:cubicBezTo>
                    <a:pt x="229" y="1210"/>
                    <a:pt x="138" y="1119"/>
                    <a:pt x="1" y="1027"/>
                  </a:cubicBezTo>
                  <a:cubicBezTo>
                    <a:pt x="640" y="891"/>
                    <a:pt x="1188" y="1073"/>
                    <a:pt x="1736" y="1142"/>
                  </a:cubicBezTo>
                  <a:cubicBezTo>
                    <a:pt x="2626" y="1210"/>
                    <a:pt x="3516" y="1393"/>
                    <a:pt x="4406" y="1530"/>
                  </a:cubicBezTo>
                  <a:cubicBezTo>
                    <a:pt x="5342" y="1667"/>
                    <a:pt x="6255" y="1849"/>
                    <a:pt x="7191" y="1940"/>
                  </a:cubicBezTo>
                  <a:cubicBezTo>
                    <a:pt x="7647" y="1986"/>
                    <a:pt x="8127" y="2055"/>
                    <a:pt x="8583" y="2100"/>
                  </a:cubicBezTo>
                  <a:cubicBezTo>
                    <a:pt x="9131" y="2146"/>
                    <a:pt x="9679" y="2146"/>
                    <a:pt x="10204" y="2260"/>
                  </a:cubicBezTo>
                  <a:cubicBezTo>
                    <a:pt x="10638" y="2351"/>
                    <a:pt x="11117" y="2351"/>
                    <a:pt x="11551" y="2374"/>
                  </a:cubicBezTo>
                  <a:cubicBezTo>
                    <a:pt x="12167" y="2420"/>
                    <a:pt x="12783" y="2557"/>
                    <a:pt x="13399" y="2511"/>
                  </a:cubicBezTo>
                  <a:cubicBezTo>
                    <a:pt x="13605" y="2511"/>
                    <a:pt x="13856" y="2465"/>
                    <a:pt x="13765" y="2831"/>
                  </a:cubicBezTo>
                  <a:cubicBezTo>
                    <a:pt x="13742" y="2990"/>
                    <a:pt x="13902" y="3036"/>
                    <a:pt x="14039" y="3059"/>
                  </a:cubicBezTo>
                  <a:cubicBezTo>
                    <a:pt x="14153" y="3059"/>
                    <a:pt x="14267" y="3013"/>
                    <a:pt x="14267" y="2876"/>
                  </a:cubicBezTo>
                  <a:cubicBezTo>
                    <a:pt x="14267" y="2488"/>
                    <a:pt x="14472" y="2511"/>
                    <a:pt x="14769" y="2580"/>
                  </a:cubicBezTo>
                  <a:cubicBezTo>
                    <a:pt x="15271" y="2671"/>
                    <a:pt x="15773" y="2602"/>
                    <a:pt x="16275" y="2739"/>
                  </a:cubicBezTo>
                  <a:cubicBezTo>
                    <a:pt x="16367" y="2762"/>
                    <a:pt x="16458" y="2717"/>
                    <a:pt x="16549" y="2762"/>
                  </a:cubicBezTo>
                  <a:cubicBezTo>
                    <a:pt x="16732" y="2831"/>
                    <a:pt x="16960" y="2739"/>
                    <a:pt x="17097" y="2602"/>
                  </a:cubicBezTo>
                  <a:cubicBezTo>
                    <a:pt x="17234" y="2465"/>
                    <a:pt x="17371" y="2374"/>
                    <a:pt x="17417" y="2169"/>
                  </a:cubicBezTo>
                  <a:cubicBezTo>
                    <a:pt x="17554" y="1712"/>
                    <a:pt x="17348" y="1324"/>
                    <a:pt x="16869" y="1142"/>
                  </a:cubicBezTo>
                  <a:cubicBezTo>
                    <a:pt x="16070" y="845"/>
                    <a:pt x="15294" y="594"/>
                    <a:pt x="14472" y="434"/>
                  </a:cubicBezTo>
                  <a:cubicBezTo>
                    <a:pt x="13742" y="320"/>
                    <a:pt x="13034" y="206"/>
                    <a:pt x="12327" y="92"/>
                  </a:cubicBezTo>
                  <a:cubicBezTo>
                    <a:pt x="12281" y="92"/>
                    <a:pt x="12235" y="23"/>
                    <a:pt x="12190" y="0"/>
                  </a:cubicBezTo>
                  <a:lnTo>
                    <a:pt x="15043" y="0"/>
                  </a:lnTo>
                  <a:cubicBezTo>
                    <a:pt x="15203" y="206"/>
                    <a:pt x="15385" y="388"/>
                    <a:pt x="15659" y="457"/>
                  </a:cubicBezTo>
                  <a:cubicBezTo>
                    <a:pt x="15773" y="502"/>
                    <a:pt x="15887" y="525"/>
                    <a:pt x="16002" y="548"/>
                  </a:cubicBezTo>
                  <a:cubicBezTo>
                    <a:pt x="16047" y="548"/>
                    <a:pt x="16093" y="571"/>
                    <a:pt x="16138" y="571"/>
                  </a:cubicBezTo>
                  <a:cubicBezTo>
                    <a:pt x="16253" y="617"/>
                    <a:pt x="16367" y="639"/>
                    <a:pt x="16481" y="662"/>
                  </a:cubicBezTo>
                  <a:cubicBezTo>
                    <a:pt x="16641" y="708"/>
                    <a:pt x="16778" y="754"/>
                    <a:pt x="16915" y="799"/>
                  </a:cubicBezTo>
                  <a:cubicBezTo>
                    <a:pt x="17051" y="845"/>
                    <a:pt x="17166" y="845"/>
                    <a:pt x="17303" y="891"/>
                  </a:cubicBezTo>
                  <a:cubicBezTo>
                    <a:pt x="18489" y="1210"/>
                    <a:pt x="19631" y="1598"/>
                    <a:pt x="20772" y="2032"/>
                  </a:cubicBezTo>
                  <a:cubicBezTo>
                    <a:pt x="21114" y="2169"/>
                    <a:pt x="21434" y="2306"/>
                    <a:pt x="21753" y="2511"/>
                  </a:cubicBezTo>
                  <a:cubicBezTo>
                    <a:pt x="21959" y="2648"/>
                    <a:pt x="22119" y="2831"/>
                    <a:pt x="22073" y="3082"/>
                  </a:cubicBezTo>
                  <a:cubicBezTo>
                    <a:pt x="22050" y="3356"/>
                    <a:pt x="21822" y="3470"/>
                    <a:pt x="21571" y="3515"/>
                  </a:cubicBezTo>
                  <a:cubicBezTo>
                    <a:pt x="20932" y="3675"/>
                    <a:pt x="20293" y="3744"/>
                    <a:pt x="19654" y="3835"/>
                  </a:cubicBezTo>
                  <a:cubicBezTo>
                    <a:pt x="19402" y="3881"/>
                    <a:pt x="19129" y="3858"/>
                    <a:pt x="18946" y="4086"/>
                  </a:cubicBezTo>
                  <a:cubicBezTo>
                    <a:pt x="18809" y="4223"/>
                    <a:pt x="18672" y="4109"/>
                    <a:pt x="18535" y="4063"/>
                  </a:cubicBezTo>
                  <a:cubicBezTo>
                    <a:pt x="18193" y="3926"/>
                    <a:pt x="17896" y="3972"/>
                    <a:pt x="17668" y="4269"/>
                  </a:cubicBezTo>
                  <a:lnTo>
                    <a:pt x="17668" y="4269"/>
                  </a:lnTo>
                  <a:cubicBezTo>
                    <a:pt x="17280" y="4360"/>
                    <a:pt x="16915" y="4314"/>
                    <a:pt x="16549" y="4155"/>
                  </a:cubicBezTo>
                  <a:cubicBezTo>
                    <a:pt x="15979" y="3903"/>
                    <a:pt x="15385" y="3903"/>
                    <a:pt x="14815" y="4155"/>
                  </a:cubicBezTo>
                  <a:cubicBezTo>
                    <a:pt x="14495" y="4291"/>
                    <a:pt x="14175" y="4383"/>
                    <a:pt x="13833" y="4269"/>
                  </a:cubicBezTo>
                  <a:lnTo>
                    <a:pt x="13833" y="4269"/>
                  </a:lnTo>
                  <a:cubicBezTo>
                    <a:pt x="13605" y="4018"/>
                    <a:pt x="13331" y="3926"/>
                    <a:pt x="12989" y="4086"/>
                  </a:cubicBezTo>
                  <a:cubicBezTo>
                    <a:pt x="12920" y="4132"/>
                    <a:pt x="12829" y="4177"/>
                    <a:pt x="12737" y="4155"/>
                  </a:cubicBezTo>
                  <a:cubicBezTo>
                    <a:pt x="11505" y="3607"/>
                    <a:pt x="10158" y="3652"/>
                    <a:pt x="8880" y="3310"/>
                  </a:cubicBezTo>
                  <a:cubicBezTo>
                    <a:pt x="7967" y="3036"/>
                    <a:pt x="7031" y="2899"/>
                    <a:pt x="6118" y="2648"/>
                  </a:cubicBezTo>
                  <a:cubicBezTo>
                    <a:pt x="5913" y="2580"/>
                    <a:pt x="5707" y="2534"/>
                    <a:pt x="5502" y="2648"/>
                  </a:cubicBezTo>
                  <a:cubicBezTo>
                    <a:pt x="5342" y="2762"/>
                    <a:pt x="5319" y="2876"/>
                    <a:pt x="5433" y="3036"/>
                  </a:cubicBezTo>
                  <a:cubicBezTo>
                    <a:pt x="6346" y="3789"/>
                    <a:pt x="7396" y="4337"/>
                    <a:pt x="8332" y="5090"/>
                  </a:cubicBezTo>
                  <a:cubicBezTo>
                    <a:pt x="8446" y="5205"/>
                    <a:pt x="8606" y="5273"/>
                    <a:pt x="8720" y="5387"/>
                  </a:cubicBezTo>
                  <a:cubicBezTo>
                    <a:pt x="8812" y="5478"/>
                    <a:pt x="8903" y="5547"/>
                    <a:pt x="9017" y="5615"/>
                  </a:cubicBezTo>
                  <a:cubicBezTo>
                    <a:pt x="10980" y="6985"/>
                    <a:pt x="12829" y="8514"/>
                    <a:pt x="14655" y="10112"/>
                  </a:cubicBezTo>
                  <a:cubicBezTo>
                    <a:pt x="14860" y="10295"/>
                    <a:pt x="15043" y="10477"/>
                    <a:pt x="15043" y="10797"/>
                  </a:cubicBezTo>
                  <a:cubicBezTo>
                    <a:pt x="15043" y="10820"/>
                    <a:pt x="15020" y="10820"/>
                    <a:pt x="14997" y="10842"/>
                  </a:cubicBezTo>
                  <a:cubicBezTo>
                    <a:pt x="15020" y="10820"/>
                    <a:pt x="15043" y="10797"/>
                    <a:pt x="15066" y="10774"/>
                  </a:cubicBezTo>
                  <a:cubicBezTo>
                    <a:pt x="15431" y="10728"/>
                    <a:pt x="15682" y="10911"/>
                    <a:pt x="15865" y="11139"/>
                  </a:cubicBezTo>
                  <a:cubicBezTo>
                    <a:pt x="16207" y="11618"/>
                    <a:pt x="16641" y="11961"/>
                    <a:pt x="17029" y="12349"/>
                  </a:cubicBezTo>
                  <a:cubicBezTo>
                    <a:pt x="17234" y="12577"/>
                    <a:pt x="17440" y="12782"/>
                    <a:pt x="17691" y="12942"/>
                  </a:cubicBezTo>
                  <a:cubicBezTo>
                    <a:pt x="17873" y="13102"/>
                    <a:pt x="18033" y="13239"/>
                    <a:pt x="18147" y="13444"/>
                  </a:cubicBezTo>
                  <a:cubicBezTo>
                    <a:pt x="18193" y="13627"/>
                    <a:pt x="18079" y="13718"/>
                    <a:pt x="17964" y="13832"/>
                  </a:cubicBezTo>
                  <a:cubicBezTo>
                    <a:pt x="17850" y="13947"/>
                    <a:pt x="17873" y="14152"/>
                    <a:pt x="17805" y="14289"/>
                  </a:cubicBezTo>
                  <a:cubicBezTo>
                    <a:pt x="17736" y="14357"/>
                    <a:pt x="17668" y="14403"/>
                    <a:pt x="17576" y="14403"/>
                  </a:cubicBezTo>
                  <a:cubicBezTo>
                    <a:pt x="16663" y="14266"/>
                    <a:pt x="15796" y="13901"/>
                    <a:pt x="14906" y="13627"/>
                  </a:cubicBezTo>
                  <a:cubicBezTo>
                    <a:pt x="14769" y="13604"/>
                    <a:pt x="14586" y="13559"/>
                    <a:pt x="14609" y="13330"/>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10"/>
            <p:cNvSpPr/>
            <p:nvPr/>
          </p:nvSpPr>
          <p:spPr>
            <a:xfrm>
              <a:off x="2631900" y="820050"/>
              <a:ext cx="191775" cy="107300"/>
            </a:xfrm>
            <a:custGeom>
              <a:rect b="b" l="l" r="r" t="t"/>
              <a:pathLst>
                <a:path extrusionOk="0" h="4292" w="7671">
                  <a:moveTo>
                    <a:pt x="2626" y="4269"/>
                  </a:moveTo>
                  <a:cubicBezTo>
                    <a:pt x="2603" y="4109"/>
                    <a:pt x="2603" y="3903"/>
                    <a:pt x="2808" y="3858"/>
                  </a:cubicBezTo>
                  <a:cubicBezTo>
                    <a:pt x="3082" y="3812"/>
                    <a:pt x="3379" y="3744"/>
                    <a:pt x="3630" y="3949"/>
                  </a:cubicBezTo>
                  <a:cubicBezTo>
                    <a:pt x="3676" y="3972"/>
                    <a:pt x="3699" y="4018"/>
                    <a:pt x="3767" y="4086"/>
                  </a:cubicBezTo>
                  <a:cubicBezTo>
                    <a:pt x="3836" y="3789"/>
                    <a:pt x="4018" y="3721"/>
                    <a:pt x="4292" y="3698"/>
                  </a:cubicBezTo>
                  <a:cubicBezTo>
                    <a:pt x="5068" y="3675"/>
                    <a:pt x="5821" y="3493"/>
                    <a:pt x="6575" y="3378"/>
                  </a:cubicBezTo>
                  <a:cubicBezTo>
                    <a:pt x="6757" y="3356"/>
                    <a:pt x="6917" y="3264"/>
                    <a:pt x="6940" y="3105"/>
                  </a:cubicBezTo>
                  <a:cubicBezTo>
                    <a:pt x="6985" y="2922"/>
                    <a:pt x="6871" y="2739"/>
                    <a:pt x="6689" y="2648"/>
                  </a:cubicBezTo>
                  <a:cubicBezTo>
                    <a:pt x="6369" y="2465"/>
                    <a:pt x="6027" y="2306"/>
                    <a:pt x="5662" y="2169"/>
                  </a:cubicBezTo>
                  <a:cubicBezTo>
                    <a:pt x="4612" y="1781"/>
                    <a:pt x="3562" y="1393"/>
                    <a:pt x="2489" y="1096"/>
                  </a:cubicBezTo>
                  <a:cubicBezTo>
                    <a:pt x="2375" y="1073"/>
                    <a:pt x="2283" y="1027"/>
                    <a:pt x="2169" y="982"/>
                  </a:cubicBezTo>
                  <a:cubicBezTo>
                    <a:pt x="2101" y="868"/>
                    <a:pt x="1941" y="982"/>
                    <a:pt x="1850" y="868"/>
                  </a:cubicBezTo>
                  <a:cubicBezTo>
                    <a:pt x="1690" y="891"/>
                    <a:pt x="1553" y="845"/>
                    <a:pt x="1416" y="776"/>
                  </a:cubicBezTo>
                  <a:cubicBezTo>
                    <a:pt x="1325" y="662"/>
                    <a:pt x="1165" y="754"/>
                    <a:pt x="1096" y="662"/>
                  </a:cubicBezTo>
                  <a:lnTo>
                    <a:pt x="982" y="662"/>
                  </a:lnTo>
                  <a:cubicBezTo>
                    <a:pt x="891" y="548"/>
                    <a:pt x="731" y="639"/>
                    <a:pt x="640" y="548"/>
                  </a:cubicBezTo>
                  <a:cubicBezTo>
                    <a:pt x="92" y="457"/>
                    <a:pt x="69" y="434"/>
                    <a:pt x="1" y="0"/>
                  </a:cubicBezTo>
                  <a:lnTo>
                    <a:pt x="549" y="0"/>
                  </a:lnTo>
                  <a:cubicBezTo>
                    <a:pt x="731" y="160"/>
                    <a:pt x="982" y="160"/>
                    <a:pt x="1211" y="229"/>
                  </a:cubicBezTo>
                  <a:cubicBezTo>
                    <a:pt x="2808" y="639"/>
                    <a:pt x="4383" y="1142"/>
                    <a:pt x="5913" y="1735"/>
                  </a:cubicBezTo>
                  <a:cubicBezTo>
                    <a:pt x="6232" y="1872"/>
                    <a:pt x="6552" y="2032"/>
                    <a:pt x="6848" y="2169"/>
                  </a:cubicBezTo>
                  <a:cubicBezTo>
                    <a:pt x="7031" y="2260"/>
                    <a:pt x="7191" y="2397"/>
                    <a:pt x="7328" y="2534"/>
                  </a:cubicBezTo>
                  <a:cubicBezTo>
                    <a:pt x="7670" y="2968"/>
                    <a:pt x="7533" y="3493"/>
                    <a:pt x="7054" y="3721"/>
                  </a:cubicBezTo>
                  <a:cubicBezTo>
                    <a:pt x="6826" y="3812"/>
                    <a:pt x="6575" y="3835"/>
                    <a:pt x="6346" y="3881"/>
                  </a:cubicBezTo>
                  <a:cubicBezTo>
                    <a:pt x="5205" y="4040"/>
                    <a:pt x="4064" y="4246"/>
                    <a:pt x="2900" y="4291"/>
                  </a:cubicBezTo>
                  <a:cubicBezTo>
                    <a:pt x="2808" y="4291"/>
                    <a:pt x="2717" y="4269"/>
                    <a:pt x="2626" y="4269"/>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10"/>
            <p:cNvSpPr/>
            <p:nvPr/>
          </p:nvSpPr>
          <p:spPr>
            <a:xfrm>
              <a:off x="1376525" y="877675"/>
              <a:ext cx="1356975" cy="1172675"/>
            </a:xfrm>
            <a:custGeom>
              <a:rect b="b" l="l" r="r" t="t"/>
              <a:pathLst>
                <a:path extrusionOk="0" h="46907" w="54279">
                  <a:moveTo>
                    <a:pt x="16001" y="2626"/>
                  </a:moveTo>
                  <a:cubicBezTo>
                    <a:pt x="16366" y="3014"/>
                    <a:pt x="16708" y="3379"/>
                    <a:pt x="17074" y="3744"/>
                  </a:cubicBezTo>
                  <a:cubicBezTo>
                    <a:pt x="16685" y="4269"/>
                    <a:pt x="16160" y="4566"/>
                    <a:pt x="15727" y="4977"/>
                  </a:cubicBezTo>
                  <a:cubicBezTo>
                    <a:pt x="15156" y="5502"/>
                    <a:pt x="14540" y="5981"/>
                    <a:pt x="13946" y="6483"/>
                  </a:cubicBezTo>
                  <a:cubicBezTo>
                    <a:pt x="13102" y="7168"/>
                    <a:pt x="12280" y="7875"/>
                    <a:pt x="11436" y="8560"/>
                  </a:cubicBezTo>
                  <a:cubicBezTo>
                    <a:pt x="10705" y="9176"/>
                    <a:pt x="9998" y="9770"/>
                    <a:pt x="9267" y="10386"/>
                  </a:cubicBezTo>
                  <a:cubicBezTo>
                    <a:pt x="8468" y="11025"/>
                    <a:pt x="7669" y="11664"/>
                    <a:pt x="6871" y="12326"/>
                  </a:cubicBezTo>
                  <a:cubicBezTo>
                    <a:pt x="6505" y="12600"/>
                    <a:pt x="6163" y="12897"/>
                    <a:pt x="5821" y="13194"/>
                  </a:cubicBezTo>
                  <a:cubicBezTo>
                    <a:pt x="5638" y="13331"/>
                    <a:pt x="5501" y="13513"/>
                    <a:pt x="5318" y="13194"/>
                  </a:cubicBezTo>
                  <a:cubicBezTo>
                    <a:pt x="5296" y="13171"/>
                    <a:pt x="5227" y="13148"/>
                    <a:pt x="5182" y="13125"/>
                  </a:cubicBezTo>
                  <a:cubicBezTo>
                    <a:pt x="5067" y="13102"/>
                    <a:pt x="4953" y="13148"/>
                    <a:pt x="4908" y="13262"/>
                  </a:cubicBezTo>
                  <a:cubicBezTo>
                    <a:pt x="4862" y="13353"/>
                    <a:pt x="4908" y="13422"/>
                    <a:pt x="4999" y="13490"/>
                  </a:cubicBezTo>
                  <a:cubicBezTo>
                    <a:pt x="5067" y="13536"/>
                    <a:pt x="5182" y="13513"/>
                    <a:pt x="5227" y="13650"/>
                  </a:cubicBezTo>
                  <a:cubicBezTo>
                    <a:pt x="4862" y="14061"/>
                    <a:pt x="4360" y="14335"/>
                    <a:pt x="3995" y="14769"/>
                  </a:cubicBezTo>
                  <a:cubicBezTo>
                    <a:pt x="3880" y="14928"/>
                    <a:pt x="3721" y="15065"/>
                    <a:pt x="3584" y="15225"/>
                  </a:cubicBezTo>
                  <a:cubicBezTo>
                    <a:pt x="3447" y="15385"/>
                    <a:pt x="3401" y="15590"/>
                    <a:pt x="3538" y="15819"/>
                  </a:cubicBezTo>
                  <a:cubicBezTo>
                    <a:pt x="3652" y="16024"/>
                    <a:pt x="3835" y="16047"/>
                    <a:pt x="4040" y="16070"/>
                  </a:cubicBezTo>
                  <a:cubicBezTo>
                    <a:pt x="4542" y="16093"/>
                    <a:pt x="4908" y="15819"/>
                    <a:pt x="5296" y="15613"/>
                  </a:cubicBezTo>
                  <a:cubicBezTo>
                    <a:pt x="6163" y="15157"/>
                    <a:pt x="6985" y="14563"/>
                    <a:pt x="7761" y="14015"/>
                  </a:cubicBezTo>
                  <a:cubicBezTo>
                    <a:pt x="9039" y="13102"/>
                    <a:pt x="10409" y="12281"/>
                    <a:pt x="11664" y="11322"/>
                  </a:cubicBezTo>
                  <a:cubicBezTo>
                    <a:pt x="12280" y="10843"/>
                    <a:pt x="12919" y="10341"/>
                    <a:pt x="13581" y="9907"/>
                  </a:cubicBezTo>
                  <a:cubicBezTo>
                    <a:pt x="13673" y="9816"/>
                    <a:pt x="13764" y="9724"/>
                    <a:pt x="13901" y="9724"/>
                  </a:cubicBezTo>
                  <a:cubicBezTo>
                    <a:pt x="14243" y="9747"/>
                    <a:pt x="14426" y="9564"/>
                    <a:pt x="14517" y="9291"/>
                  </a:cubicBezTo>
                  <a:cubicBezTo>
                    <a:pt x="14654" y="8925"/>
                    <a:pt x="14974" y="8766"/>
                    <a:pt x="15247" y="8583"/>
                  </a:cubicBezTo>
                  <a:cubicBezTo>
                    <a:pt x="16206" y="7944"/>
                    <a:pt x="17005" y="7145"/>
                    <a:pt x="17895" y="6437"/>
                  </a:cubicBezTo>
                  <a:cubicBezTo>
                    <a:pt x="18694" y="5821"/>
                    <a:pt x="19493" y="5182"/>
                    <a:pt x="20246" y="4520"/>
                  </a:cubicBezTo>
                  <a:cubicBezTo>
                    <a:pt x="20931" y="3904"/>
                    <a:pt x="21661" y="3333"/>
                    <a:pt x="22369" y="2740"/>
                  </a:cubicBezTo>
                  <a:cubicBezTo>
                    <a:pt x="23145" y="2123"/>
                    <a:pt x="23944" y="1507"/>
                    <a:pt x="24720" y="891"/>
                  </a:cubicBezTo>
                  <a:cubicBezTo>
                    <a:pt x="25017" y="640"/>
                    <a:pt x="25336" y="389"/>
                    <a:pt x="25656" y="138"/>
                  </a:cubicBezTo>
                  <a:cubicBezTo>
                    <a:pt x="25724" y="69"/>
                    <a:pt x="25770" y="1"/>
                    <a:pt x="25907" y="69"/>
                  </a:cubicBezTo>
                  <a:cubicBezTo>
                    <a:pt x="25793" y="480"/>
                    <a:pt x="25542" y="822"/>
                    <a:pt x="25313" y="1188"/>
                  </a:cubicBezTo>
                  <a:cubicBezTo>
                    <a:pt x="24127" y="3242"/>
                    <a:pt x="22780" y="5205"/>
                    <a:pt x="21524" y="7236"/>
                  </a:cubicBezTo>
                  <a:cubicBezTo>
                    <a:pt x="20018" y="9633"/>
                    <a:pt x="18534" y="12030"/>
                    <a:pt x="17051" y="14449"/>
                  </a:cubicBezTo>
                  <a:cubicBezTo>
                    <a:pt x="15795" y="16549"/>
                    <a:pt x="14563" y="18672"/>
                    <a:pt x="13444" y="20840"/>
                  </a:cubicBezTo>
                  <a:cubicBezTo>
                    <a:pt x="12508" y="22643"/>
                    <a:pt x="11527" y="24401"/>
                    <a:pt x="10545" y="26158"/>
                  </a:cubicBezTo>
                  <a:cubicBezTo>
                    <a:pt x="10135" y="26889"/>
                    <a:pt x="9792" y="27642"/>
                    <a:pt x="9404" y="28395"/>
                  </a:cubicBezTo>
                  <a:cubicBezTo>
                    <a:pt x="9336" y="28532"/>
                    <a:pt x="9267" y="28692"/>
                    <a:pt x="9222" y="28852"/>
                  </a:cubicBezTo>
                  <a:cubicBezTo>
                    <a:pt x="9085" y="29194"/>
                    <a:pt x="9153" y="29491"/>
                    <a:pt x="9336" y="29651"/>
                  </a:cubicBezTo>
                  <a:cubicBezTo>
                    <a:pt x="9518" y="29765"/>
                    <a:pt x="9975" y="29742"/>
                    <a:pt x="10203" y="29559"/>
                  </a:cubicBezTo>
                  <a:cubicBezTo>
                    <a:pt x="10591" y="29240"/>
                    <a:pt x="10911" y="28875"/>
                    <a:pt x="11162" y="28441"/>
                  </a:cubicBezTo>
                  <a:cubicBezTo>
                    <a:pt x="12029" y="27094"/>
                    <a:pt x="12874" y="25748"/>
                    <a:pt x="13718" y="24401"/>
                  </a:cubicBezTo>
                  <a:cubicBezTo>
                    <a:pt x="14380" y="23328"/>
                    <a:pt x="15019" y="22255"/>
                    <a:pt x="15636" y="21160"/>
                  </a:cubicBezTo>
                  <a:cubicBezTo>
                    <a:pt x="16275" y="20041"/>
                    <a:pt x="16937" y="18946"/>
                    <a:pt x="17644" y="17873"/>
                  </a:cubicBezTo>
                  <a:cubicBezTo>
                    <a:pt x="19288" y="15316"/>
                    <a:pt x="20977" y="12806"/>
                    <a:pt x="22597" y="10249"/>
                  </a:cubicBezTo>
                  <a:cubicBezTo>
                    <a:pt x="23761" y="8446"/>
                    <a:pt x="24971" y="6711"/>
                    <a:pt x="26112" y="4931"/>
                  </a:cubicBezTo>
                  <a:cubicBezTo>
                    <a:pt x="26455" y="4383"/>
                    <a:pt x="26797" y="3813"/>
                    <a:pt x="27162" y="3265"/>
                  </a:cubicBezTo>
                  <a:cubicBezTo>
                    <a:pt x="27231" y="3151"/>
                    <a:pt x="27322" y="3036"/>
                    <a:pt x="27413" y="2900"/>
                  </a:cubicBezTo>
                  <a:cubicBezTo>
                    <a:pt x="27527" y="3059"/>
                    <a:pt x="27459" y="3151"/>
                    <a:pt x="27413" y="3288"/>
                  </a:cubicBezTo>
                  <a:cubicBezTo>
                    <a:pt x="27117" y="4680"/>
                    <a:pt x="26820" y="6072"/>
                    <a:pt x="26478" y="7465"/>
                  </a:cubicBezTo>
                  <a:cubicBezTo>
                    <a:pt x="26158" y="8766"/>
                    <a:pt x="25793" y="10044"/>
                    <a:pt x="25450" y="11345"/>
                  </a:cubicBezTo>
                  <a:cubicBezTo>
                    <a:pt x="25176" y="12440"/>
                    <a:pt x="24880" y="13513"/>
                    <a:pt x="24583" y="14609"/>
                  </a:cubicBezTo>
                  <a:cubicBezTo>
                    <a:pt x="24286" y="15750"/>
                    <a:pt x="23967" y="16914"/>
                    <a:pt x="23647" y="18055"/>
                  </a:cubicBezTo>
                  <a:cubicBezTo>
                    <a:pt x="23305" y="19265"/>
                    <a:pt x="23054" y="20498"/>
                    <a:pt x="22780" y="21708"/>
                  </a:cubicBezTo>
                  <a:cubicBezTo>
                    <a:pt x="22506" y="22940"/>
                    <a:pt x="22209" y="24173"/>
                    <a:pt x="21935" y="25405"/>
                  </a:cubicBezTo>
                  <a:cubicBezTo>
                    <a:pt x="21593" y="27026"/>
                    <a:pt x="21251" y="28624"/>
                    <a:pt x="20954" y="30244"/>
                  </a:cubicBezTo>
                  <a:cubicBezTo>
                    <a:pt x="20794" y="31180"/>
                    <a:pt x="20657" y="32139"/>
                    <a:pt x="20566" y="33097"/>
                  </a:cubicBezTo>
                  <a:cubicBezTo>
                    <a:pt x="20497" y="33942"/>
                    <a:pt x="20429" y="34786"/>
                    <a:pt x="20292" y="35631"/>
                  </a:cubicBezTo>
                  <a:cubicBezTo>
                    <a:pt x="20223" y="36042"/>
                    <a:pt x="20201" y="36498"/>
                    <a:pt x="20360" y="36932"/>
                  </a:cubicBezTo>
                  <a:cubicBezTo>
                    <a:pt x="20497" y="37274"/>
                    <a:pt x="20589" y="37366"/>
                    <a:pt x="20954" y="37366"/>
                  </a:cubicBezTo>
                  <a:cubicBezTo>
                    <a:pt x="21319" y="37366"/>
                    <a:pt x="21410" y="37320"/>
                    <a:pt x="21547" y="36955"/>
                  </a:cubicBezTo>
                  <a:cubicBezTo>
                    <a:pt x="21890" y="36042"/>
                    <a:pt x="22141" y="35083"/>
                    <a:pt x="22323" y="34124"/>
                  </a:cubicBezTo>
                  <a:cubicBezTo>
                    <a:pt x="22529" y="33234"/>
                    <a:pt x="22689" y="32321"/>
                    <a:pt x="22848" y="31408"/>
                  </a:cubicBezTo>
                  <a:cubicBezTo>
                    <a:pt x="23122" y="30062"/>
                    <a:pt x="23487" y="28738"/>
                    <a:pt x="23830" y="27391"/>
                  </a:cubicBezTo>
                  <a:cubicBezTo>
                    <a:pt x="24263" y="25611"/>
                    <a:pt x="24720" y="23807"/>
                    <a:pt x="25199" y="22027"/>
                  </a:cubicBezTo>
                  <a:cubicBezTo>
                    <a:pt x="25610" y="20475"/>
                    <a:pt x="26044" y="18923"/>
                    <a:pt x="26500" y="17371"/>
                  </a:cubicBezTo>
                  <a:cubicBezTo>
                    <a:pt x="27071" y="15453"/>
                    <a:pt x="27642" y="13559"/>
                    <a:pt x="28144" y="11619"/>
                  </a:cubicBezTo>
                  <a:cubicBezTo>
                    <a:pt x="28463" y="10409"/>
                    <a:pt x="28829" y="9222"/>
                    <a:pt x="29148" y="8012"/>
                  </a:cubicBezTo>
                  <a:cubicBezTo>
                    <a:pt x="29308" y="7419"/>
                    <a:pt x="29422" y="6803"/>
                    <a:pt x="29559" y="6209"/>
                  </a:cubicBezTo>
                  <a:cubicBezTo>
                    <a:pt x="29582" y="6118"/>
                    <a:pt x="29582" y="6027"/>
                    <a:pt x="29719" y="5958"/>
                  </a:cubicBezTo>
                  <a:cubicBezTo>
                    <a:pt x="29810" y="6483"/>
                    <a:pt x="29901" y="6985"/>
                    <a:pt x="29993" y="7487"/>
                  </a:cubicBezTo>
                  <a:cubicBezTo>
                    <a:pt x="30152" y="8606"/>
                    <a:pt x="30335" y="9724"/>
                    <a:pt x="30495" y="10866"/>
                  </a:cubicBezTo>
                  <a:cubicBezTo>
                    <a:pt x="30586" y="11482"/>
                    <a:pt x="30677" y="12121"/>
                    <a:pt x="30746" y="12737"/>
                  </a:cubicBezTo>
                  <a:cubicBezTo>
                    <a:pt x="30860" y="13468"/>
                    <a:pt x="30997" y="14198"/>
                    <a:pt x="31043" y="14928"/>
                  </a:cubicBezTo>
                  <a:cubicBezTo>
                    <a:pt x="31088" y="15659"/>
                    <a:pt x="31271" y="16366"/>
                    <a:pt x="31316" y="17097"/>
                  </a:cubicBezTo>
                  <a:cubicBezTo>
                    <a:pt x="31362" y="17873"/>
                    <a:pt x="31499" y="18626"/>
                    <a:pt x="31590" y="19402"/>
                  </a:cubicBezTo>
                  <a:cubicBezTo>
                    <a:pt x="31659" y="19813"/>
                    <a:pt x="31727" y="20224"/>
                    <a:pt x="31727" y="20635"/>
                  </a:cubicBezTo>
                  <a:cubicBezTo>
                    <a:pt x="31773" y="21411"/>
                    <a:pt x="31910" y="22187"/>
                    <a:pt x="31978" y="22963"/>
                  </a:cubicBezTo>
                  <a:cubicBezTo>
                    <a:pt x="32047" y="23579"/>
                    <a:pt x="32207" y="24195"/>
                    <a:pt x="32275" y="24835"/>
                  </a:cubicBezTo>
                  <a:cubicBezTo>
                    <a:pt x="32366" y="25588"/>
                    <a:pt x="32549" y="26318"/>
                    <a:pt x="32663" y="27071"/>
                  </a:cubicBezTo>
                  <a:cubicBezTo>
                    <a:pt x="32800" y="27893"/>
                    <a:pt x="32914" y="28715"/>
                    <a:pt x="33051" y="29537"/>
                  </a:cubicBezTo>
                  <a:cubicBezTo>
                    <a:pt x="33120" y="29902"/>
                    <a:pt x="33120" y="30267"/>
                    <a:pt x="33188" y="30609"/>
                  </a:cubicBezTo>
                  <a:cubicBezTo>
                    <a:pt x="33257" y="30838"/>
                    <a:pt x="33257" y="30975"/>
                    <a:pt x="33006" y="31066"/>
                  </a:cubicBezTo>
                  <a:cubicBezTo>
                    <a:pt x="32823" y="31134"/>
                    <a:pt x="32800" y="31340"/>
                    <a:pt x="32960" y="31385"/>
                  </a:cubicBezTo>
                  <a:cubicBezTo>
                    <a:pt x="33462" y="31522"/>
                    <a:pt x="33416" y="31910"/>
                    <a:pt x="33485" y="32253"/>
                  </a:cubicBezTo>
                  <a:cubicBezTo>
                    <a:pt x="33576" y="32938"/>
                    <a:pt x="33622" y="33622"/>
                    <a:pt x="33804" y="34284"/>
                  </a:cubicBezTo>
                  <a:cubicBezTo>
                    <a:pt x="33896" y="34649"/>
                    <a:pt x="33690" y="35037"/>
                    <a:pt x="33941" y="35425"/>
                  </a:cubicBezTo>
                  <a:cubicBezTo>
                    <a:pt x="34170" y="35745"/>
                    <a:pt x="34192" y="36202"/>
                    <a:pt x="34261" y="36635"/>
                  </a:cubicBezTo>
                  <a:cubicBezTo>
                    <a:pt x="34329" y="37023"/>
                    <a:pt x="34421" y="37411"/>
                    <a:pt x="34535" y="37799"/>
                  </a:cubicBezTo>
                  <a:cubicBezTo>
                    <a:pt x="34581" y="37982"/>
                    <a:pt x="34603" y="38142"/>
                    <a:pt x="34466" y="38301"/>
                  </a:cubicBezTo>
                  <a:cubicBezTo>
                    <a:pt x="34329" y="38484"/>
                    <a:pt x="34352" y="38644"/>
                    <a:pt x="34535" y="38758"/>
                  </a:cubicBezTo>
                  <a:cubicBezTo>
                    <a:pt x="34695" y="38872"/>
                    <a:pt x="34763" y="39032"/>
                    <a:pt x="34809" y="39214"/>
                  </a:cubicBezTo>
                  <a:cubicBezTo>
                    <a:pt x="34854" y="39717"/>
                    <a:pt x="35014" y="40173"/>
                    <a:pt x="35151" y="40652"/>
                  </a:cubicBezTo>
                  <a:cubicBezTo>
                    <a:pt x="35197" y="40835"/>
                    <a:pt x="35242" y="41041"/>
                    <a:pt x="35242" y="41246"/>
                  </a:cubicBezTo>
                  <a:cubicBezTo>
                    <a:pt x="35220" y="41406"/>
                    <a:pt x="35311" y="41520"/>
                    <a:pt x="35471" y="41634"/>
                  </a:cubicBezTo>
                  <a:cubicBezTo>
                    <a:pt x="35950" y="41976"/>
                    <a:pt x="36155" y="41885"/>
                    <a:pt x="36361" y="41314"/>
                  </a:cubicBezTo>
                  <a:cubicBezTo>
                    <a:pt x="36521" y="40767"/>
                    <a:pt x="36315" y="40264"/>
                    <a:pt x="36292" y="39762"/>
                  </a:cubicBezTo>
                  <a:cubicBezTo>
                    <a:pt x="36247" y="39306"/>
                    <a:pt x="36201" y="38826"/>
                    <a:pt x="36133" y="38370"/>
                  </a:cubicBezTo>
                  <a:cubicBezTo>
                    <a:pt x="35996" y="37457"/>
                    <a:pt x="35927" y="36567"/>
                    <a:pt x="35790" y="35677"/>
                  </a:cubicBezTo>
                  <a:cubicBezTo>
                    <a:pt x="35745" y="35197"/>
                    <a:pt x="35722" y="34695"/>
                    <a:pt x="35699" y="34216"/>
                  </a:cubicBezTo>
                  <a:cubicBezTo>
                    <a:pt x="35676" y="33394"/>
                    <a:pt x="35608" y="32572"/>
                    <a:pt x="35539" y="31773"/>
                  </a:cubicBezTo>
                  <a:cubicBezTo>
                    <a:pt x="35471" y="31066"/>
                    <a:pt x="35494" y="30358"/>
                    <a:pt x="35379" y="29651"/>
                  </a:cubicBezTo>
                  <a:cubicBezTo>
                    <a:pt x="35288" y="29149"/>
                    <a:pt x="35311" y="28624"/>
                    <a:pt x="35242" y="28099"/>
                  </a:cubicBezTo>
                  <a:cubicBezTo>
                    <a:pt x="35128" y="27300"/>
                    <a:pt x="35037" y="26524"/>
                    <a:pt x="34946" y="25725"/>
                  </a:cubicBezTo>
                  <a:cubicBezTo>
                    <a:pt x="34854" y="25017"/>
                    <a:pt x="34786" y="24287"/>
                    <a:pt x="34695" y="23579"/>
                  </a:cubicBezTo>
                  <a:cubicBezTo>
                    <a:pt x="34603" y="23009"/>
                    <a:pt x="34603" y="22415"/>
                    <a:pt x="34489" y="21844"/>
                  </a:cubicBezTo>
                  <a:cubicBezTo>
                    <a:pt x="34421" y="21411"/>
                    <a:pt x="34421" y="20954"/>
                    <a:pt x="34398" y="20498"/>
                  </a:cubicBezTo>
                  <a:cubicBezTo>
                    <a:pt x="34329" y="19585"/>
                    <a:pt x="34215" y="18672"/>
                    <a:pt x="34124" y="17759"/>
                  </a:cubicBezTo>
                  <a:cubicBezTo>
                    <a:pt x="34010" y="16663"/>
                    <a:pt x="33919" y="15545"/>
                    <a:pt x="33736" y="14472"/>
                  </a:cubicBezTo>
                  <a:cubicBezTo>
                    <a:pt x="33668" y="14152"/>
                    <a:pt x="33645" y="13833"/>
                    <a:pt x="33622" y="13490"/>
                  </a:cubicBezTo>
                  <a:cubicBezTo>
                    <a:pt x="33576" y="13262"/>
                    <a:pt x="33508" y="13011"/>
                    <a:pt x="33827" y="12828"/>
                  </a:cubicBezTo>
                  <a:cubicBezTo>
                    <a:pt x="34010" y="12737"/>
                    <a:pt x="33941" y="12463"/>
                    <a:pt x="33713" y="12486"/>
                  </a:cubicBezTo>
                  <a:cubicBezTo>
                    <a:pt x="33485" y="12486"/>
                    <a:pt x="33485" y="12349"/>
                    <a:pt x="33439" y="12235"/>
                  </a:cubicBezTo>
                  <a:cubicBezTo>
                    <a:pt x="33325" y="11915"/>
                    <a:pt x="33325" y="11596"/>
                    <a:pt x="33279" y="11276"/>
                  </a:cubicBezTo>
                  <a:cubicBezTo>
                    <a:pt x="33028" y="9359"/>
                    <a:pt x="32754" y="7442"/>
                    <a:pt x="32412" y="5547"/>
                  </a:cubicBezTo>
                  <a:cubicBezTo>
                    <a:pt x="32389" y="5410"/>
                    <a:pt x="32366" y="5273"/>
                    <a:pt x="32458" y="5091"/>
                  </a:cubicBezTo>
                  <a:cubicBezTo>
                    <a:pt x="32732" y="5570"/>
                    <a:pt x="33028" y="6027"/>
                    <a:pt x="33257" y="6529"/>
                  </a:cubicBezTo>
                  <a:cubicBezTo>
                    <a:pt x="33553" y="7191"/>
                    <a:pt x="34056" y="7761"/>
                    <a:pt x="34398" y="8423"/>
                  </a:cubicBezTo>
                  <a:cubicBezTo>
                    <a:pt x="34900" y="9428"/>
                    <a:pt x="35494" y="10409"/>
                    <a:pt x="36064" y="11368"/>
                  </a:cubicBezTo>
                  <a:cubicBezTo>
                    <a:pt x="37046" y="12988"/>
                    <a:pt x="38096" y="14586"/>
                    <a:pt x="39191" y="16138"/>
                  </a:cubicBezTo>
                  <a:cubicBezTo>
                    <a:pt x="39716" y="16891"/>
                    <a:pt x="40241" y="17667"/>
                    <a:pt x="40789" y="18421"/>
                  </a:cubicBezTo>
                  <a:cubicBezTo>
                    <a:pt x="41862" y="19881"/>
                    <a:pt x="42866" y="21388"/>
                    <a:pt x="43870" y="22894"/>
                  </a:cubicBezTo>
                  <a:cubicBezTo>
                    <a:pt x="44053" y="23168"/>
                    <a:pt x="44281" y="23397"/>
                    <a:pt x="44099" y="23785"/>
                  </a:cubicBezTo>
                  <a:cubicBezTo>
                    <a:pt x="44053" y="23899"/>
                    <a:pt x="44144" y="24059"/>
                    <a:pt x="44304" y="24013"/>
                  </a:cubicBezTo>
                  <a:cubicBezTo>
                    <a:pt x="44601" y="23922"/>
                    <a:pt x="44669" y="24150"/>
                    <a:pt x="44783" y="24332"/>
                  </a:cubicBezTo>
                  <a:cubicBezTo>
                    <a:pt x="46016" y="26090"/>
                    <a:pt x="47180" y="27916"/>
                    <a:pt x="48527" y="29605"/>
                  </a:cubicBezTo>
                  <a:cubicBezTo>
                    <a:pt x="48641" y="29765"/>
                    <a:pt x="48687" y="29925"/>
                    <a:pt x="48641" y="30107"/>
                  </a:cubicBezTo>
                  <a:cubicBezTo>
                    <a:pt x="48595" y="30427"/>
                    <a:pt x="48687" y="30541"/>
                    <a:pt x="49006" y="30518"/>
                  </a:cubicBezTo>
                  <a:cubicBezTo>
                    <a:pt x="49189" y="30518"/>
                    <a:pt x="49280" y="30564"/>
                    <a:pt x="49371" y="30701"/>
                  </a:cubicBezTo>
                  <a:cubicBezTo>
                    <a:pt x="49828" y="31385"/>
                    <a:pt x="50467" y="31933"/>
                    <a:pt x="50992" y="32595"/>
                  </a:cubicBezTo>
                  <a:cubicBezTo>
                    <a:pt x="51152" y="32801"/>
                    <a:pt x="51311" y="32664"/>
                    <a:pt x="51471" y="32641"/>
                  </a:cubicBezTo>
                  <a:cubicBezTo>
                    <a:pt x="51700" y="32618"/>
                    <a:pt x="51905" y="32527"/>
                    <a:pt x="51951" y="32276"/>
                  </a:cubicBezTo>
                  <a:cubicBezTo>
                    <a:pt x="51973" y="32116"/>
                    <a:pt x="51973" y="31933"/>
                    <a:pt x="51882" y="31796"/>
                  </a:cubicBezTo>
                  <a:cubicBezTo>
                    <a:pt x="51243" y="30701"/>
                    <a:pt x="50672" y="29605"/>
                    <a:pt x="50010" y="28532"/>
                  </a:cubicBezTo>
                  <a:cubicBezTo>
                    <a:pt x="49189" y="27231"/>
                    <a:pt x="48435" y="25885"/>
                    <a:pt x="47637" y="24561"/>
                  </a:cubicBezTo>
                  <a:cubicBezTo>
                    <a:pt x="46336" y="22438"/>
                    <a:pt x="45126" y="20224"/>
                    <a:pt x="43688" y="18170"/>
                  </a:cubicBezTo>
                  <a:cubicBezTo>
                    <a:pt x="42752" y="16869"/>
                    <a:pt x="41839" y="15568"/>
                    <a:pt x="40972" y="14221"/>
                  </a:cubicBezTo>
                  <a:cubicBezTo>
                    <a:pt x="39808" y="12395"/>
                    <a:pt x="38643" y="10546"/>
                    <a:pt x="37548" y="8674"/>
                  </a:cubicBezTo>
                  <a:cubicBezTo>
                    <a:pt x="36658" y="7122"/>
                    <a:pt x="35790" y="5570"/>
                    <a:pt x="34946" y="3995"/>
                  </a:cubicBezTo>
                  <a:cubicBezTo>
                    <a:pt x="34352" y="2900"/>
                    <a:pt x="33759" y="1781"/>
                    <a:pt x="33097" y="731"/>
                  </a:cubicBezTo>
                  <a:cubicBezTo>
                    <a:pt x="33097" y="708"/>
                    <a:pt x="33097" y="663"/>
                    <a:pt x="33120" y="640"/>
                  </a:cubicBezTo>
                  <a:cubicBezTo>
                    <a:pt x="33211" y="594"/>
                    <a:pt x="33279" y="640"/>
                    <a:pt x="33348" y="685"/>
                  </a:cubicBezTo>
                  <a:cubicBezTo>
                    <a:pt x="34466" y="1416"/>
                    <a:pt x="35562" y="2169"/>
                    <a:pt x="36680" y="2877"/>
                  </a:cubicBezTo>
                  <a:cubicBezTo>
                    <a:pt x="36886" y="3036"/>
                    <a:pt x="37091" y="3151"/>
                    <a:pt x="37114" y="3447"/>
                  </a:cubicBezTo>
                  <a:cubicBezTo>
                    <a:pt x="37137" y="3653"/>
                    <a:pt x="37297" y="3744"/>
                    <a:pt x="37479" y="3698"/>
                  </a:cubicBezTo>
                  <a:cubicBezTo>
                    <a:pt x="37776" y="3607"/>
                    <a:pt x="38004" y="3767"/>
                    <a:pt x="38233" y="3927"/>
                  </a:cubicBezTo>
                  <a:cubicBezTo>
                    <a:pt x="39990" y="5114"/>
                    <a:pt x="41725" y="6300"/>
                    <a:pt x="43482" y="7510"/>
                  </a:cubicBezTo>
                  <a:cubicBezTo>
                    <a:pt x="43574" y="7556"/>
                    <a:pt x="43688" y="7602"/>
                    <a:pt x="43733" y="7716"/>
                  </a:cubicBezTo>
                  <a:cubicBezTo>
                    <a:pt x="43848" y="7990"/>
                    <a:pt x="44007" y="8126"/>
                    <a:pt x="44304" y="8081"/>
                  </a:cubicBezTo>
                  <a:cubicBezTo>
                    <a:pt x="44487" y="8058"/>
                    <a:pt x="44624" y="8195"/>
                    <a:pt x="44738" y="8309"/>
                  </a:cubicBezTo>
                  <a:cubicBezTo>
                    <a:pt x="45194" y="8697"/>
                    <a:pt x="45742" y="8880"/>
                    <a:pt x="46244" y="9199"/>
                  </a:cubicBezTo>
                  <a:cubicBezTo>
                    <a:pt x="46541" y="9382"/>
                    <a:pt x="46792" y="9633"/>
                    <a:pt x="47089" y="9747"/>
                  </a:cubicBezTo>
                  <a:cubicBezTo>
                    <a:pt x="47522" y="9930"/>
                    <a:pt x="47910" y="10204"/>
                    <a:pt x="48344" y="10386"/>
                  </a:cubicBezTo>
                  <a:cubicBezTo>
                    <a:pt x="48504" y="10432"/>
                    <a:pt x="48664" y="10500"/>
                    <a:pt x="48687" y="10706"/>
                  </a:cubicBezTo>
                  <a:cubicBezTo>
                    <a:pt x="48481" y="10797"/>
                    <a:pt x="48321" y="10660"/>
                    <a:pt x="48162" y="10592"/>
                  </a:cubicBezTo>
                  <a:cubicBezTo>
                    <a:pt x="47249" y="10272"/>
                    <a:pt x="46404" y="9816"/>
                    <a:pt x="45537" y="9405"/>
                  </a:cubicBezTo>
                  <a:cubicBezTo>
                    <a:pt x="42524" y="8012"/>
                    <a:pt x="39830" y="6118"/>
                    <a:pt x="37160" y="4223"/>
                  </a:cubicBezTo>
                  <a:cubicBezTo>
                    <a:pt x="36886" y="4041"/>
                    <a:pt x="36566" y="3676"/>
                    <a:pt x="36292" y="3949"/>
                  </a:cubicBezTo>
                  <a:cubicBezTo>
                    <a:pt x="35996" y="4269"/>
                    <a:pt x="36407" y="4589"/>
                    <a:pt x="36612" y="4817"/>
                  </a:cubicBezTo>
                  <a:cubicBezTo>
                    <a:pt x="39967" y="8446"/>
                    <a:pt x="42569" y="12600"/>
                    <a:pt x="45217" y="16709"/>
                  </a:cubicBezTo>
                  <a:cubicBezTo>
                    <a:pt x="47637" y="20498"/>
                    <a:pt x="49600" y="24538"/>
                    <a:pt x="51426" y="28646"/>
                  </a:cubicBezTo>
                  <a:cubicBezTo>
                    <a:pt x="52339" y="30678"/>
                    <a:pt x="53115" y="32778"/>
                    <a:pt x="53891" y="34832"/>
                  </a:cubicBezTo>
                  <a:cubicBezTo>
                    <a:pt x="54051" y="35243"/>
                    <a:pt x="54187" y="35631"/>
                    <a:pt x="54233" y="36042"/>
                  </a:cubicBezTo>
                  <a:cubicBezTo>
                    <a:pt x="54279" y="36407"/>
                    <a:pt x="54096" y="36521"/>
                    <a:pt x="53777" y="36361"/>
                  </a:cubicBezTo>
                  <a:cubicBezTo>
                    <a:pt x="53411" y="36156"/>
                    <a:pt x="53069" y="35928"/>
                    <a:pt x="52818" y="35654"/>
                  </a:cubicBezTo>
                  <a:cubicBezTo>
                    <a:pt x="52361" y="35152"/>
                    <a:pt x="51791" y="34809"/>
                    <a:pt x="51334" y="34353"/>
                  </a:cubicBezTo>
                  <a:cubicBezTo>
                    <a:pt x="51220" y="34261"/>
                    <a:pt x="51106" y="34216"/>
                    <a:pt x="50969" y="34239"/>
                  </a:cubicBezTo>
                  <a:cubicBezTo>
                    <a:pt x="50923" y="34239"/>
                    <a:pt x="50901" y="34239"/>
                    <a:pt x="50855" y="34193"/>
                  </a:cubicBezTo>
                  <a:cubicBezTo>
                    <a:pt x="50010" y="33485"/>
                    <a:pt x="49303" y="32618"/>
                    <a:pt x="48572" y="31796"/>
                  </a:cubicBezTo>
                  <a:cubicBezTo>
                    <a:pt x="45742" y="28578"/>
                    <a:pt x="43391" y="25017"/>
                    <a:pt x="41223" y="21365"/>
                  </a:cubicBezTo>
                  <a:cubicBezTo>
                    <a:pt x="39785" y="18923"/>
                    <a:pt x="38324" y="16503"/>
                    <a:pt x="36909" y="14084"/>
                  </a:cubicBezTo>
                  <a:cubicBezTo>
                    <a:pt x="35950" y="12463"/>
                    <a:pt x="35105" y="10774"/>
                    <a:pt x="34284" y="9108"/>
                  </a:cubicBezTo>
                  <a:cubicBezTo>
                    <a:pt x="34192" y="8925"/>
                    <a:pt x="34078" y="8743"/>
                    <a:pt x="33919" y="8606"/>
                  </a:cubicBezTo>
                  <a:cubicBezTo>
                    <a:pt x="34101" y="9199"/>
                    <a:pt x="34261" y="9793"/>
                    <a:pt x="34421" y="10363"/>
                  </a:cubicBezTo>
                  <a:cubicBezTo>
                    <a:pt x="35242" y="13285"/>
                    <a:pt x="35836" y="16252"/>
                    <a:pt x="36338" y="19220"/>
                  </a:cubicBezTo>
                  <a:cubicBezTo>
                    <a:pt x="36703" y="21479"/>
                    <a:pt x="37000" y="23762"/>
                    <a:pt x="37274" y="26021"/>
                  </a:cubicBezTo>
                  <a:cubicBezTo>
                    <a:pt x="37434" y="27345"/>
                    <a:pt x="37548" y="28669"/>
                    <a:pt x="37616" y="29993"/>
                  </a:cubicBezTo>
                  <a:cubicBezTo>
                    <a:pt x="37685" y="31682"/>
                    <a:pt x="37776" y="33348"/>
                    <a:pt x="37730" y="35015"/>
                  </a:cubicBezTo>
                  <a:cubicBezTo>
                    <a:pt x="37685" y="37388"/>
                    <a:pt x="37548" y="39762"/>
                    <a:pt x="37342" y="42113"/>
                  </a:cubicBezTo>
                  <a:cubicBezTo>
                    <a:pt x="37251" y="43369"/>
                    <a:pt x="37137" y="44601"/>
                    <a:pt x="37000" y="45857"/>
                  </a:cubicBezTo>
                  <a:cubicBezTo>
                    <a:pt x="36977" y="46016"/>
                    <a:pt x="36954" y="46176"/>
                    <a:pt x="36909" y="46336"/>
                  </a:cubicBezTo>
                  <a:cubicBezTo>
                    <a:pt x="36863" y="46633"/>
                    <a:pt x="36680" y="46838"/>
                    <a:pt x="36361" y="46884"/>
                  </a:cubicBezTo>
                  <a:cubicBezTo>
                    <a:pt x="36064" y="46907"/>
                    <a:pt x="35836" y="46792"/>
                    <a:pt x="35676" y="46541"/>
                  </a:cubicBezTo>
                  <a:cubicBezTo>
                    <a:pt x="35516" y="46245"/>
                    <a:pt x="35379" y="45948"/>
                    <a:pt x="35265" y="45651"/>
                  </a:cubicBezTo>
                  <a:cubicBezTo>
                    <a:pt x="34603" y="43939"/>
                    <a:pt x="34101" y="42205"/>
                    <a:pt x="33668" y="40424"/>
                  </a:cubicBezTo>
                  <a:cubicBezTo>
                    <a:pt x="32983" y="37754"/>
                    <a:pt x="32298" y="35060"/>
                    <a:pt x="31796" y="32344"/>
                  </a:cubicBezTo>
                  <a:cubicBezTo>
                    <a:pt x="31476" y="30564"/>
                    <a:pt x="31225" y="28761"/>
                    <a:pt x="30974" y="26957"/>
                  </a:cubicBezTo>
                  <a:cubicBezTo>
                    <a:pt x="30723" y="25154"/>
                    <a:pt x="30472" y="23351"/>
                    <a:pt x="30244" y="21548"/>
                  </a:cubicBezTo>
                  <a:cubicBezTo>
                    <a:pt x="30015" y="19859"/>
                    <a:pt x="29810" y="18147"/>
                    <a:pt x="29650" y="16458"/>
                  </a:cubicBezTo>
                  <a:cubicBezTo>
                    <a:pt x="29627" y="16070"/>
                    <a:pt x="29559" y="15704"/>
                    <a:pt x="29513" y="15271"/>
                  </a:cubicBezTo>
                  <a:cubicBezTo>
                    <a:pt x="29308" y="15773"/>
                    <a:pt x="29331" y="16275"/>
                    <a:pt x="29262" y="16754"/>
                  </a:cubicBezTo>
                  <a:cubicBezTo>
                    <a:pt x="28577" y="21274"/>
                    <a:pt x="27459" y="25702"/>
                    <a:pt x="25953" y="30039"/>
                  </a:cubicBezTo>
                  <a:cubicBezTo>
                    <a:pt x="24766" y="33463"/>
                    <a:pt x="23259" y="36749"/>
                    <a:pt x="21433" y="39899"/>
                  </a:cubicBezTo>
                  <a:cubicBezTo>
                    <a:pt x="21091" y="40470"/>
                    <a:pt x="20817" y="41086"/>
                    <a:pt x="20520" y="41702"/>
                  </a:cubicBezTo>
                  <a:cubicBezTo>
                    <a:pt x="20452" y="41817"/>
                    <a:pt x="20406" y="41931"/>
                    <a:pt x="20338" y="42045"/>
                  </a:cubicBezTo>
                  <a:cubicBezTo>
                    <a:pt x="20132" y="42433"/>
                    <a:pt x="19904" y="42570"/>
                    <a:pt x="19584" y="42501"/>
                  </a:cubicBezTo>
                  <a:cubicBezTo>
                    <a:pt x="19288" y="42456"/>
                    <a:pt x="19105" y="42250"/>
                    <a:pt x="19036" y="41839"/>
                  </a:cubicBezTo>
                  <a:cubicBezTo>
                    <a:pt x="19014" y="41702"/>
                    <a:pt x="18968" y="41543"/>
                    <a:pt x="18968" y="41406"/>
                  </a:cubicBezTo>
                  <a:cubicBezTo>
                    <a:pt x="18968" y="40036"/>
                    <a:pt x="18831" y="38644"/>
                    <a:pt x="18900" y="37252"/>
                  </a:cubicBezTo>
                  <a:cubicBezTo>
                    <a:pt x="18991" y="35905"/>
                    <a:pt x="19105" y="34581"/>
                    <a:pt x="19265" y="33234"/>
                  </a:cubicBezTo>
                  <a:cubicBezTo>
                    <a:pt x="19607" y="30335"/>
                    <a:pt x="20064" y="27437"/>
                    <a:pt x="20748" y="24584"/>
                  </a:cubicBezTo>
                  <a:cubicBezTo>
                    <a:pt x="21912" y="19653"/>
                    <a:pt x="23145" y="14723"/>
                    <a:pt x="24560" y="9838"/>
                  </a:cubicBezTo>
                  <a:cubicBezTo>
                    <a:pt x="24583" y="9770"/>
                    <a:pt x="24606" y="9701"/>
                    <a:pt x="24560" y="9610"/>
                  </a:cubicBezTo>
                  <a:cubicBezTo>
                    <a:pt x="24355" y="10044"/>
                    <a:pt x="24149" y="10455"/>
                    <a:pt x="23967" y="10888"/>
                  </a:cubicBezTo>
                  <a:cubicBezTo>
                    <a:pt x="21684" y="15864"/>
                    <a:pt x="19036" y="20635"/>
                    <a:pt x="15909" y="25131"/>
                  </a:cubicBezTo>
                  <a:cubicBezTo>
                    <a:pt x="13764" y="28258"/>
                    <a:pt x="11367" y="31134"/>
                    <a:pt x="8582" y="33714"/>
                  </a:cubicBezTo>
                  <a:cubicBezTo>
                    <a:pt x="8217" y="34079"/>
                    <a:pt x="7829" y="34467"/>
                    <a:pt x="7464" y="34832"/>
                  </a:cubicBezTo>
                  <a:cubicBezTo>
                    <a:pt x="7213" y="35083"/>
                    <a:pt x="6939" y="35243"/>
                    <a:pt x="6574" y="35083"/>
                  </a:cubicBezTo>
                  <a:cubicBezTo>
                    <a:pt x="6254" y="34923"/>
                    <a:pt x="6117" y="34672"/>
                    <a:pt x="6163" y="34216"/>
                  </a:cubicBezTo>
                  <a:cubicBezTo>
                    <a:pt x="6186" y="33736"/>
                    <a:pt x="6323" y="33280"/>
                    <a:pt x="6437" y="32823"/>
                  </a:cubicBezTo>
                  <a:cubicBezTo>
                    <a:pt x="7259" y="29445"/>
                    <a:pt x="8468" y="26227"/>
                    <a:pt x="9952" y="23100"/>
                  </a:cubicBezTo>
                  <a:cubicBezTo>
                    <a:pt x="11847" y="19151"/>
                    <a:pt x="13969" y="15316"/>
                    <a:pt x="16160" y="11550"/>
                  </a:cubicBezTo>
                  <a:cubicBezTo>
                    <a:pt x="16914" y="10249"/>
                    <a:pt x="17713" y="8948"/>
                    <a:pt x="18466" y="7647"/>
                  </a:cubicBezTo>
                  <a:cubicBezTo>
                    <a:pt x="18512" y="7579"/>
                    <a:pt x="18603" y="7510"/>
                    <a:pt x="18557" y="7350"/>
                  </a:cubicBezTo>
                  <a:cubicBezTo>
                    <a:pt x="18123" y="7738"/>
                    <a:pt x="17735" y="8126"/>
                    <a:pt x="17302" y="8492"/>
                  </a:cubicBezTo>
                  <a:cubicBezTo>
                    <a:pt x="14152" y="11299"/>
                    <a:pt x="10728" y="13719"/>
                    <a:pt x="6916" y="15568"/>
                  </a:cubicBezTo>
                  <a:cubicBezTo>
                    <a:pt x="5250" y="16366"/>
                    <a:pt x="3515" y="16960"/>
                    <a:pt x="1758" y="17439"/>
                  </a:cubicBezTo>
                  <a:cubicBezTo>
                    <a:pt x="1484" y="17530"/>
                    <a:pt x="1233" y="17622"/>
                    <a:pt x="959" y="17690"/>
                  </a:cubicBezTo>
                  <a:cubicBezTo>
                    <a:pt x="662" y="17759"/>
                    <a:pt x="388" y="17759"/>
                    <a:pt x="183" y="17485"/>
                  </a:cubicBezTo>
                  <a:cubicBezTo>
                    <a:pt x="0" y="17234"/>
                    <a:pt x="0" y="16960"/>
                    <a:pt x="251" y="16617"/>
                  </a:cubicBezTo>
                  <a:cubicBezTo>
                    <a:pt x="1438" y="15043"/>
                    <a:pt x="2716" y="13559"/>
                    <a:pt x="4177" y="12235"/>
                  </a:cubicBezTo>
                  <a:cubicBezTo>
                    <a:pt x="6642" y="9998"/>
                    <a:pt x="9267" y="7990"/>
                    <a:pt x="11847" y="5890"/>
                  </a:cubicBezTo>
                  <a:cubicBezTo>
                    <a:pt x="13125" y="4840"/>
                    <a:pt x="14426" y="3790"/>
                    <a:pt x="15772" y="2785"/>
                  </a:cubicBezTo>
                  <a:cubicBezTo>
                    <a:pt x="15841" y="2717"/>
                    <a:pt x="15932" y="2694"/>
                    <a:pt x="16001" y="2626"/>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10"/>
            <p:cNvSpPr/>
            <p:nvPr/>
          </p:nvSpPr>
          <p:spPr>
            <a:xfrm>
              <a:off x="2274125" y="877675"/>
              <a:ext cx="477075" cy="922175"/>
            </a:xfrm>
            <a:custGeom>
              <a:rect b="b" l="l" r="r" t="t"/>
              <a:pathLst>
                <a:path extrusionOk="0" h="36887" w="19083">
                  <a:moveTo>
                    <a:pt x="15407" y="34193"/>
                  </a:moveTo>
                  <a:cubicBezTo>
                    <a:pt x="15864" y="34672"/>
                    <a:pt x="16480" y="34969"/>
                    <a:pt x="16914" y="35494"/>
                  </a:cubicBezTo>
                  <a:cubicBezTo>
                    <a:pt x="17233" y="35836"/>
                    <a:pt x="17690" y="36133"/>
                    <a:pt x="18124" y="36361"/>
                  </a:cubicBezTo>
                  <a:cubicBezTo>
                    <a:pt x="18283" y="36224"/>
                    <a:pt x="18238" y="36087"/>
                    <a:pt x="18192" y="35973"/>
                  </a:cubicBezTo>
                  <a:cubicBezTo>
                    <a:pt x="18032" y="35425"/>
                    <a:pt x="17827" y="34878"/>
                    <a:pt x="17644" y="34330"/>
                  </a:cubicBezTo>
                  <a:cubicBezTo>
                    <a:pt x="17348" y="33508"/>
                    <a:pt x="17028" y="32664"/>
                    <a:pt x="16709" y="31842"/>
                  </a:cubicBezTo>
                  <a:cubicBezTo>
                    <a:pt x="16298" y="30838"/>
                    <a:pt x="15887" y="29833"/>
                    <a:pt x="15476" y="28852"/>
                  </a:cubicBezTo>
                  <a:cubicBezTo>
                    <a:pt x="14426" y="26432"/>
                    <a:pt x="13262" y="24104"/>
                    <a:pt x="12098" y="21776"/>
                  </a:cubicBezTo>
                  <a:cubicBezTo>
                    <a:pt x="11687" y="20954"/>
                    <a:pt x="11230" y="20178"/>
                    <a:pt x="10774" y="19379"/>
                  </a:cubicBezTo>
                  <a:cubicBezTo>
                    <a:pt x="9404" y="17028"/>
                    <a:pt x="7921" y="14746"/>
                    <a:pt x="6391" y="12486"/>
                  </a:cubicBezTo>
                  <a:cubicBezTo>
                    <a:pt x="5250" y="10820"/>
                    <a:pt x="4109" y="9131"/>
                    <a:pt x="2876" y="7533"/>
                  </a:cubicBezTo>
                  <a:cubicBezTo>
                    <a:pt x="2466" y="7008"/>
                    <a:pt x="1986" y="6552"/>
                    <a:pt x="1621" y="6027"/>
                  </a:cubicBezTo>
                  <a:cubicBezTo>
                    <a:pt x="1256" y="5502"/>
                    <a:pt x="708" y="5159"/>
                    <a:pt x="366" y="4611"/>
                  </a:cubicBezTo>
                  <a:cubicBezTo>
                    <a:pt x="343" y="4566"/>
                    <a:pt x="297" y="4520"/>
                    <a:pt x="274" y="4474"/>
                  </a:cubicBezTo>
                  <a:cubicBezTo>
                    <a:pt x="160" y="4269"/>
                    <a:pt x="0" y="4064"/>
                    <a:pt x="183" y="3813"/>
                  </a:cubicBezTo>
                  <a:cubicBezTo>
                    <a:pt x="297" y="3653"/>
                    <a:pt x="662" y="3653"/>
                    <a:pt x="936" y="3835"/>
                  </a:cubicBezTo>
                  <a:cubicBezTo>
                    <a:pt x="1667" y="4337"/>
                    <a:pt x="2397" y="4840"/>
                    <a:pt x="3105" y="5365"/>
                  </a:cubicBezTo>
                  <a:cubicBezTo>
                    <a:pt x="4223" y="6141"/>
                    <a:pt x="5364" y="6894"/>
                    <a:pt x="6528" y="7602"/>
                  </a:cubicBezTo>
                  <a:cubicBezTo>
                    <a:pt x="6962" y="7853"/>
                    <a:pt x="7464" y="8012"/>
                    <a:pt x="7807" y="8400"/>
                  </a:cubicBezTo>
                  <a:cubicBezTo>
                    <a:pt x="7875" y="8469"/>
                    <a:pt x="7966" y="8492"/>
                    <a:pt x="8035" y="8515"/>
                  </a:cubicBezTo>
                  <a:cubicBezTo>
                    <a:pt x="8948" y="8834"/>
                    <a:pt x="9770" y="9291"/>
                    <a:pt x="10591" y="9770"/>
                  </a:cubicBezTo>
                  <a:cubicBezTo>
                    <a:pt x="10979" y="9998"/>
                    <a:pt x="11413" y="10135"/>
                    <a:pt x="11824" y="10272"/>
                  </a:cubicBezTo>
                  <a:cubicBezTo>
                    <a:pt x="12143" y="10409"/>
                    <a:pt x="12463" y="10546"/>
                    <a:pt x="12783" y="10706"/>
                  </a:cubicBezTo>
                  <a:cubicBezTo>
                    <a:pt x="13148" y="10774"/>
                    <a:pt x="13467" y="11048"/>
                    <a:pt x="13855" y="11025"/>
                  </a:cubicBezTo>
                  <a:cubicBezTo>
                    <a:pt x="13992" y="11185"/>
                    <a:pt x="14175" y="11185"/>
                    <a:pt x="14358" y="11231"/>
                  </a:cubicBezTo>
                  <a:cubicBezTo>
                    <a:pt x="15202" y="11505"/>
                    <a:pt x="16069" y="11756"/>
                    <a:pt x="16937" y="12007"/>
                  </a:cubicBezTo>
                  <a:cubicBezTo>
                    <a:pt x="17302" y="12121"/>
                    <a:pt x="17713" y="12144"/>
                    <a:pt x="18147" y="12281"/>
                  </a:cubicBezTo>
                  <a:cubicBezTo>
                    <a:pt x="17964" y="12052"/>
                    <a:pt x="17873" y="11801"/>
                    <a:pt x="17553" y="12052"/>
                  </a:cubicBezTo>
                  <a:cubicBezTo>
                    <a:pt x="17370" y="12189"/>
                    <a:pt x="17165" y="12098"/>
                    <a:pt x="17028" y="11893"/>
                  </a:cubicBezTo>
                  <a:cubicBezTo>
                    <a:pt x="16937" y="11733"/>
                    <a:pt x="16982" y="11573"/>
                    <a:pt x="17142" y="11459"/>
                  </a:cubicBezTo>
                  <a:cubicBezTo>
                    <a:pt x="17233" y="11368"/>
                    <a:pt x="17553" y="11436"/>
                    <a:pt x="17370" y="11139"/>
                  </a:cubicBezTo>
                  <a:cubicBezTo>
                    <a:pt x="17188" y="11025"/>
                    <a:pt x="17028" y="10888"/>
                    <a:pt x="16937" y="10706"/>
                  </a:cubicBezTo>
                  <a:cubicBezTo>
                    <a:pt x="16686" y="10546"/>
                    <a:pt x="16526" y="10295"/>
                    <a:pt x="16275" y="10158"/>
                  </a:cubicBezTo>
                  <a:cubicBezTo>
                    <a:pt x="15864" y="9816"/>
                    <a:pt x="15453" y="9519"/>
                    <a:pt x="15156" y="9085"/>
                  </a:cubicBezTo>
                  <a:cubicBezTo>
                    <a:pt x="14951" y="8743"/>
                    <a:pt x="14654" y="8606"/>
                    <a:pt x="14312" y="8515"/>
                  </a:cubicBezTo>
                  <a:cubicBezTo>
                    <a:pt x="13992" y="7875"/>
                    <a:pt x="13376" y="7510"/>
                    <a:pt x="12874" y="7054"/>
                  </a:cubicBezTo>
                  <a:cubicBezTo>
                    <a:pt x="12212" y="6437"/>
                    <a:pt x="11459" y="5935"/>
                    <a:pt x="10774" y="5342"/>
                  </a:cubicBezTo>
                  <a:cubicBezTo>
                    <a:pt x="10089" y="4748"/>
                    <a:pt x="9336" y="4269"/>
                    <a:pt x="8606" y="3698"/>
                  </a:cubicBezTo>
                  <a:cubicBezTo>
                    <a:pt x="8469" y="3584"/>
                    <a:pt x="8332" y="3493"/>
                    <a:pt x="8195" y="3379"/>
                  </a:cubicBezTo>
                  <a:cubicBezTo>
                    <a:pt x="8103" y="3310"/>
                    <a:pt x="8012" y="3242"/>
                    <a:pt x="7966" y="3151"/>
                  </a:cubicBezTo>
                  <a:cubicBezTo>
                    <a:pt x="7350" y="2854"/>
                    <a:pt x="6871" y="2397"/>
                    <a:pt x="6323" y="2009"/>
                  </a:cubicBezTo>
                  <a:cubicBezTo>
                    <a:pt x="5866" y="1713"/>
                    <a:pt x="5433" y="1416"/>
                    <a:pt x="4976" y="1119"/>
                  </a:cubicBezTo>
                  <a:cubicBezTo>
                    <a:pt x="4817" y="1028"/>
                    <a:pt x="4657" y="937"/>
                    <a:pt x="4588" y="754"/>
                  </a:cubicBezTo>
                  <a:cubicBezTo>
                    <a:pt x="4497" y="617"/>
                    <a:pt x="4497" y="457"/>
                    <a:pt x="4588" y="320"/>
                  </a:cubicBezTo>
                  <a:cubicBezTo>
                    <a:pt x="4748" y="1"/>
                    <a:pt x="5045" y="69"/>
                    <a:pt x="5296" y="138"/>
                  </a:cubicBezTo>
                  <a:cubicBezTo>
                    <a:pt x="6734" y="548"/>
                    <a:pt x="8217" y="868"/>
                    <a:pt x="9678" y="1142"/>
                  </a:cubicBezTo>
                  <a:cubicBezTo>
                    <a:pt x="10272" y="1279"/>
                    <a:pt x="10888" y="1416"/>
                    <a:pt x="11504" y="1416"/>
                  </a:cubicBezTo>
                  <a:cubicBezTo>
                    <a:pt x="11755" y="1393"/>
                    <a:pt x="11892" y="1553"/>
                    <a:pt x="12006" y="1850"/>
                  </a:cubicBezTo>
                  <a:cubicBezTo>
                    <a:pt x="12235" y="1507"/>
                    <a:pt x="12531" y="1462"/>
                    <a:pt x="12828" y="1530"/>
                  </a:cubicBezTo>
                  <a:cubicBezTo>
                    <a:pt x="13034" y="1598"/>
                    <a:pt x="13079" y="1781"/>
                    <a:pt x="13102" y="1964"/>
                  </a:cubicBezTo>
                  <a:cubicBezTo>
                    <a:pt x="11733" y="1964"/>
                    <a:pt x="10386" y="1713"/>
                    <a:pt x="9039" y="1462"/>
                  </a:cubicBezTo>
                  <a:cubicBezTo>
                    <a:pt x="7875" y="1256"/>
                    <a:pt x="6734" y="982"/>
                    <a:pt x="5593" y="685"/>
                  </a:cubicBezTo>
                  <a:cubicBezTo>
                    <a:pt x="5501" y="663"/>
                    <a:pt x="5410" y="640"/>
                    <a:pt x="5273" y="708"/>
                  </a:cubicBezTo>
                  <a:cubicBezTo>
                    <a:pt x="5570" y="914"/>
                    <a:pt x="5866" y="1119"/>
                    <a:pt x="6163" y="1325"/>
                  </a:cubicBezTo>
                  <a:cubicBezTo>
                    <a:pt x="10477" y="4315"/>
                    <a:pt x="14540" y="7602"/>
                    <a:pt x="18169" y="11368"/>
                  </a:cubicBezTo>
                  <a:cubicBezTo>
                    <a:pt x="18398" y="11596"/>
                    <a:pt x="18580" y="11824"/>
                    <a:pt x="18808" y="12052"/>
                  </a:cubicBezTo>
                  <a:cubicBezTo>
                    <a:pt x="18968" y="12235"/>
                    <a:pt x="19082" y="12463"/>
                    <a:pt x="18945" y="12692"/>
                  </a:cubicBezTo>
                  <a:cubicBezTo>
                    <a:pt x="18808" y="12943"/>
                    <a:pt x="18557" y="12943"/>
                    <a:pt x="18329" y="12897"/>
                  </a:cubicBezTo>
                  <a:cubicBezTo>
                    <a:pt x="18032" y="12828"/>
                    <a:pt x="17758" y="12760"/>
                    <a:pt x="17485" y="12669"/>
                  </a:cubicBezTo>
                  <a:cubicBezTo>
                    <a:pt x="15544" y="12075"/>
                    <a:pt x="13604" y="11505"/>
                    <a:pt x="11755" y="10729"/>
                  </a:cubicBezTo>
                  <a:cubicBezTo>
                    <a:pt x="8834" y="9496"/>
                    <a:pt x="6095" y="7990"/>
                    <a:pt x="3493" y="6186"/>
                  </a:cubicBezTo>
                  <a:cubicBezTo>
                    <a:pt x="2808" y="5730"/>
                    <a:pt x="2146" y="5251"/>
                    <a:pt x="1461" y="4794"/>
                  </a:cubicBezTo>
                  <a:cubicBezTo>
                    <a:pt x="1370" y="4726"/>
                    <a:pt x="1279" y="4611"/>
                    <a:pt x="1142" y="4611"/>
                  </a:cubicBezTo>
                  <a:cubicBezTo>
                    <a:pt x="1096" y="4771"/>
                    <a:pt x="1233" y="4840"/>
                    <a:pt x="1301" y="4931"/>
                  </a:cubicBezTo>
                  <a:cubicBezTo>
                    <a:pt x="3059" y="6871"/>
                    <a:pt x="4611" y="8994"/>
                    <a:pt x="6072" y="11162"/>
                  </a:cubicBezTo>
                  <a:cubicBezTo>
                    <a:pt x="7807" y="13696"/>
                    <a:pt x="9519" y="16229"/>
                    <a:pt x="11048" y="18877"/>
                  </a:cubicBezTo>
                  <a:cubicBezTo>
                    <a:pt x="12509" y="21456"/>
                    <a:pt x="13810" y="24127"/>
                    <a:pt x="15088" y="26820"/>
                  </a:cubicBezTo>
                  <a:cubicBezTo>
                    <a:pt x="16435" y="29674"/>
                    <a:pt x="17553" y="32641"/>
                    <a:pt x="18603" y="35631"/>
                  </a:cubicBezTo>
                  <a:cubicBezTo>
                    <a:pt x="18671" y="35791"/>
                    <a:pt x="18740" y="35928"/>
                    <a:pt x="18763" y="36087"/>
                  </a:cubicBezTo>
                  <a:cubicBezTo>
                    <a:pt x="18831" y="36316"/>
                    <a:pt x="18808" y="36521"/>
                    <a:pt x="18626" y="36704"/>
                  </a:cubicBezTo>
                  <a:cubicBezTo>
                    <a:pt x="18420" y="36886"/>
                    <a:pt x="18192" y="36863"/>
                    <a:pt x="17964" y="36795"/>
                  </a:cubicBezTo>
                  <a:cubicBezTo>
                    <a:pt x="17850" y="36749"/>
                    <a:pt x="17736" y="36681"/>
                    <a:pt x="17622" y="36612"/>
                  </a:cubicBezTo>
                  <a:cubicBezTo>
                    <a:pt x="16663" y="35882"/>
                    <a:pt x="15750" y="35106"/>
                    <a:pt x="14951" y="34193"/>
                  </a:cubicBezTo>
                  <a:cubicBezTo>
                    <a:pt x="14997" y="34193"/>
                    <a:pt x="15042" y="34193"/>
                    <a:pt x="15065" y="34193"/>
                  </a:cubicBezTo>
                  <a:cubicBezTo>
                    <a:pt x="15179" y="34124"/>
                    <a:pt x="15293" y="34124"/>
                    <a:pt x="15407" y="34193"/>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10"/>
            <p:cNvSpPr/>
            <p:nvPr/>
          </p:nvSpPr>
          <p:spPr>
            <a:xfrm>
              <a:off x="2601675" y="911925"/>
              <a:ext cx="95875" cy="17700"/>
            </a:xfrm>
            <a:custGeom>
              <a:rect b="b" l="l" r="r" t="t"/>
              <a:pathLst>
                <a:path extrusionOk="0" h="708" w="3835">
                  <a:moveTo>
                    <a:pt x="0" y="594"/>
                  </a:moveTo>
                  <a:cubicBezTo>
                    <a:pt x="320" y="594"/>
                    <a:pt x="594" y="525"/>
                    <a:pt x="890" y="343"/>
                  </a:cubicBezTo>
                  <a:cubicBezTo>
                    <a:pt x="1507" y="0"/>
                    <a:pt x="2214" y="0"/>
                    <a:pt x="2808" y="343"/>
                  </a:cubicBezTo>
                  <a:cubicBezTo>
                    <a:pt x="3173" y="548"/>
                    <a:pt x="3470" y="571"/>
                    <a:pt x="3835" y="594"/>
                  </a:cubicBezTo>
                  <a:cubicBezTo>
                    <a:pt x="3766" y="616"/>
                    <a:pt x="3698" y="662"/>
                    <a:pt x="3629" y="662"/>
                  </a:cubicBezTo>
                  <a:cubicBezTo>
                    <a:pt x="2488" y="708"/>
                    <a:pt x="1347" y="708"/>
                    <a:pt x="183" y="662"/>
                  </a:cubicBezTo>
                  <a:cubicBezTo>
                    <a:pt x="137" y="662"/>
                    <a:pt x="69" y="616"/>
                    <a:pt x="0" y="594"/>
                  </a:cubicBezTo>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50" name="Google Shape;350;p10"/>
          <p:cNvSpPr txBox="1"/>
          <p:nvPr>
            <p:ph type="title"/>
          </p:nvPr>
        </p:nvSpPr>
        <p:spPr>
          <a:xfrm>
            <a:off x="720000" y="445025"/>
            <a:ext cx="7704000" cy="572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p:txBody>
      </p:sp>
      <p:sp>
        <p:nvSpPr>
          <p:cNvPr id="351" name="Google Shape;351;p10"/>
          <p:cNvSpPr txBox="1"/>
          <p:nvPr>
            <p:ph idx="2" type="title"/>
          </p:nvPr>
        </p:nvSpPr>
        <p:spPr>
          <a:xfrm>
            <a:off x="2177238" y="1677075"/>
            <a:ext cx="19782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52" name="Google Shape;352;p10"/>
          <p:cNvSpPr txBox="1"/>
          <p:nvPr>
            <p:ph idx="1" type="subTitle"/>
          </p:nvPr>
        </p:nvSpPr>
        <p:spPr>
          <a:xfrm>
            <a:off x="2177238" y="2204775"/>
            <a:ext cx="19782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53" name="Google Shape;353;p10"/>
          <p:cNvSpPr txBox="1"/>
          <p:nvPr>
            <p:ph idx="3" type="title"/>
          </p:nvPr>
        </p:nvSpPr>
        <p:spPr>
          <a:xfrm>
            <a:off x="4988570" y="1677075"/>
            <a:ext cx="19782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54" name="Google Shape;354;p10"/>
          <p:cNvSpPr txBox="1"/>
          <p:nvPr>
            <p:ph idx="4" type="subTitle"/>
          </p:nvPr>
        </p:nvSpPr>
        <p:spPr>
          <a:xfrm>
            <a:off x="4988566" y="2204775"/>
            <a:ext cx="19782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55" name="Google Shape;355;p10"/>
          <p:cNvSpPr txBox="1"/>
          <p:nvPr>
            <p:ph idx="5" type="title"/>
          </p:nvPr>
        </p:nvSpPr>
        <p:spPr>
          <a:xfrm>
            <a:off x="2177238" y="3186675"/>
            <a:ext cx="19782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56" name="Google Shape;356;p10"/>
          <p:cNvSpPr txBox="1"/>
          <p:nvPr>
            <p:ph idx="6" type="subTitle"/>
          </p:nvPr>
        </p:nvSpPr>
        <p:spPr>
          <a:xfrm>
            <a:off x="2177238" y="3714375"/>
            <a:ext cx="19782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
        <p:nvSpPr>
          <p:cNvPr id="357" name="Google Shape;357;p10"/>
          <p:cNvSpPr txBox="1"/>
          <p:nvPr>
            <p:ph idx="7" type="title"/>
          </p:nvPr>
        </p:nvSpPr>
        <p:spPr>
          <a:xfrm>
            <a:off x="4988570" y="3186675"/>
            <a:ext cx="1978200" cy="527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500"/>
              <a:buNone/>
              <a:defRPr sz="2000">
                <a:solidFill>
                  <a:schemeClr val="dk2"/>
                </a:solidFill>
              </a:defRPr>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p:txBody>
      </p:sp>
      <p:sp>
        <p:nvSpPr>
          <p:cNvPr id="358" name="Google Shape;358;p10"/>
          <p:cNvSpPr txBox="1"/>
          <p:nvPr>
            <p:ph idx="8" type="subTitle"/>
          </p:nvPr>
        </p:nvSpPr>
        <p:spPr>
          <a:xfrm>
            <a:off x="4988566" y="3714375"/>
            <a:ext cx="1978200" cy="665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2.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100" y="445025"/>
            <a:ext cx="7717800" cy="57270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chemeClr val="lt2"/>
              </a:buClr>
              <a:buSzPts val="3000"/>
              <a:buFont typeface="Pacifico"/>
              <a:buNone/>
              <a:defRPr b="0" i="0" sz="3000" u="none" cap="none" strike="noStrike">
                <a:solidFill>
                  <a:schemeClr val="lt2"/>
                </a:solidFill>
                <a:latin typeface="Pacifico"/>
                <a:ea typeface="Pacifico"/>
                <a:cs typeface="Pacifico"/>
                <a:sym typeface="Pacifico"/>
              </a:defRPr>
            </a:lvl1pPr>
            <a:lvl2pPr lvl="1" marR="0" rtl="0" algn="l">
              <a:lnSpc>
                <a:spcPct val="100000"/>
              </a:lnSpc>
              <a:spcBef>
                <a:spcPts val="0"/>
              </a:spcBef>
              <a:spcAft>
                <a:spcPts val="0"/>
              </a:spcAft>
              <a:buClr>
                <a:schemeClr val="dk1"/>
              </a:buClr>
              <a:buSzPts val="3500"/>
              <a:buFont typeface="Candal"/>
              <a:buNone/>
              <a:defRPr b="0" i="0" sz="3500" u="none" cap="none" strike="noStrike">
                <a:solidFill>
                  <a:schemeClr val="dk1"/>
                </a:solidFill>
                <a:latin typeface="Candal"/>
                <a:ea typeface="Candal"/>
                <a:cs typeface="Candal"/>
                <a:sym typeface="Candal"/>
              </a:defRPr>
            </a:lvl2pPr>
            <a:lvl3pPr lvl="2" marR="0" rtl="0" algn="l">
              <a:lnSpc>
                <a:spcPct val="100000"/>
              </a:lnSpc>
              <a:spcBef>
                <a:spcPts val="0"/>
              </a:spcBef>
              <a:spcAft>
                <a:spcPts val="0"/>
              </a:spcAft>
              <a:buClr>
                <a:schemeClr val="dk1"/>
              </a:buClr>
              <a:buSzPts val="3500"/>
              <a:buFont typeface="Candal"/>
              <a:buNone/>
              <a:defRPr b="0" i="0" sz="3500" u="none" cap="none" strike="noStrike">
                <a:solidFill>
                  <a:schemeClr val="dk1"/>
                </a:solidFill>
                <a:latin typeface="Candal"/>
                <a:ea typeface="Candal"/>
                <a:cs typeface="Candal"/>
                <a:sym typeface="Candal"/>
              </a:defRPr>
            </a:lvl3pPr>
            <a:lvl4pPr lvl="3" marR="0" rtl="0" algn="l">
              <a:lnSpc>
                <a:spcPct val="100000"/>
              </a:lnSpc>
              <a:spcBef>
                <a:spcPts val="0"/>
              </a:spcBef>
              <a:spcAft>
                <a:spcPts val="0"/>
              </a:spcAft>
              <a:buClr>
                <a:schemeClr val="dk1"/>
              </a:buClr>
              <a:buSzPts val="3500"/>
              <a:buFont typeface="Candal"/>
              <a:buNone/>
              <a:defRPr b="0" i="0" sz="3500" u="none" cap="none" strike="noStrike">
                <a:solidFill>
                  <a:schemeClr val="dk1"/>
                </a:solidFill>
                <a:latin typeface="Candal"/>
                <a:ea typeface="Candal"/>
                <a:cs typeface="Candal"/>
                <a:sym typeface="Candal"/>
              </a:defRPr>
            </a:lvl4pPr>
            <a:lvl5pPr lvl="4" marR="0" rtl="0" algn="l">
              <a:lnSpc>
                <a:spcPct val="100000"/>
              </a:lnSpc>
              <a:spcBef>
                <a:spcPts val="0"/>
              </a:spcBef>
              <a:spcAft>
                <a:spcPts val="0"/>
              </a:spcAft>
              <a:buClr>
                <a:schemeClr val="dk1"/>
              </a:buClr>
              <a:buSzPts val="3500"/>
              <a:buFont typeface="Candal"/>
              <a:buNone/>
              <a:defRPr b="0" i="0" sz="3500" u="none" cap="none" strike="noStrike">
                <a:solidFill>
                  <a:schemeClr val="dk1"/>
                </a:solidFill>
                <a:latin typeface="Candal"/>
                <a:ea typeface="Candal"/>
                <a:cs typeface="Candal"/>
                <a:sym typeface="Candal"/>
              </a:defRPr>
            </a:lvl5pPr>
            <a:lvl6pPr lvl="5" marR="0" rtl="0" algn="l">
              <a:lnSpc>
                <a:spcPct val="100000"/>
              </a:lnSpc>
              <a:spcBef>
                <a:spcPts val="0"/>
              </a:spcBef>
              <a:spcAft>
                <a:spcPts val="0"/>
              </a:spcAft>
              <a:buClr>
                <a:schemeClr val="dk1"/>
              </a:buClr>
              <a:buSzPts val="3500"/>
              <a:buFont typeface="Candal"/>
              <a:buNone/>
              <a:defRPr b="0" i="0" sz="3500" u="none" cap="none" strike="noStrike">
                <a:solidFill>
                  <a:schemeClr val="dk1"/>
                </a:solidFill>
                <a:latin typeface="Candal"/>
                <a:ea typeface="Candal"/>
                <a:cs typeface="Candal"/>
                <a:sym typeface="Candal"/>
              </a:defRPr>
            </a:lvl6pPr>
            <a:lvl7pPr lvl="6" marR="0" rtl="0" algn="l">
              <a:lnSpc>
                <a:spcPct val="100000"/>
              </a:lnSpc>
              <a:spcBef>
                <a:spcPts val="0"/>
              </a:spcBef>
              <a:spcAft>
                <a:spcPts val="0"/>
              </a:spcAft>
              <a:buClr>
                <a:schemeClr val="dk1"/>
              </a:buClr>
              <a:buSzPts val="3500"/>
              <a:buFont typeface="Candal"/>
              <a:buNone/>
              <a:defRPr b="0" i="0" sz="3500" u="none" cap="none" strike="noStrike">
                <a:solidFill>
                  <a:schemeClr val="dk1"/>
                </a:solidFill>
                <a:latin typeface="Candal"/>
                <a:ea typeface="Candal"/>
                <a:cs typeface="Candal"/>
                <a:sym typeface="Candal"/>
              </a:defRPr>
            </a:lvl7pPr>
            <a:lvl8pPr lvl="7" marR="0" rtl="0" algn="l">
              <a:lnSpc>
                <a:spcPct val="100000"/>
              </a:lnSpc>
              <a:spcBef>
                <a:spcPts val="0"/>
              </a:spcBef>
              <a:spcAft>
                <a:spcPts val="0"/>
              </a:spcAft>
              <a:buClr>
                <a:schemeClr val="dk1"/>
              </a:buClr>
              <a:buSzPts val="3500"/>
              <a:buFont typeface="Candal"/>
              <a:buNone/>
              <a:defRPr b="0" i="0" sz="3500" u="none" cap="none" strike="noStrike">
                <a:solidFill>
                  <a:schemeClr val="dk1"/>
                </a:solidFill>
                <a:latin typeface="Candal"/>
                <a:ea typeface="Candal"/>
                <a:cs typeface="Candal"/>
                <a:sym typeface="Candal"/>
              </a:defRPr>
            </a:lvl8pPr>
            <a:lvl9pPr lvl="8" marR="0" rtl="0" algn="l">
              <a:lnSpc>
                <a:spcPct val="100000"/>
              </a:lnSpc>
              <a:spcBef>
                <a:spcPts val="0"/>
              </a:spcBef>
              <a:spcAft>
                <a:spcPts val="0"/>
              </a:spcAft>
              <a:buClr>
                <a:schemeClr val="dk1"/>
              </a:buClr>
              <a:buSzPts val="3500"/>
              <a:buFont typeface="Candal"/>
              <a:buNone/>
              <a:defRPr b="0" i="0" sz="3500" u="none" cap="none" strike="noStrike">
                <a:solidFill>
                  <a:schemeClr val="dk1"/>
                </a:solidFill>
                <a:latin typeface="Candal"/>
                <a:ea typeface="Candal"/>
                <a:cs typeface="Candal"/>
                <a:sym typeface="Candal"/>
              </a:defRPr>
            </a:lvl9pPr>
          </a:lstStyle>
          <a:p/>
        </p:txBody>
      </p:sp>
      <p:sp>
        <p:nvSpPr>
          <p:cNvPr id="7" name="Google Shape;7;p1"/>
          <p:cNvSpPr txBox="1"/>
          <p:nvPr>
            <p:ph idx="1" type="body"/>
          </p:nvPr>
        </p:nvSpPr>
        <p:spPr>
          <a:xfrm>
            <a:off x="713100" y="1152475"/>
            <a:ext cx="7717800" cy="3416400"/>
          </a:xfrm>
          <a:prstGeom prst="rect">
            <a:avLst/>
          </a:prstGeom>
          <a:noFill/>
          <a:ln>
            <a:noFill/>
          </a:ln>
        </p:spPr>
        <p:txBody>
          <a:bodyPr anchorCtr="0" anchor="ctr" bIns="91425" lIns="91425" spcFirstLastPara="1" rIns="91425" wrap="square" tIns="91425">
            <a:noAutofit/>
          </a:bodyPr>
          <a:lstStyle>
            <a:lvl1pPr indent="-317500" lvl="0" marL="457200" marR="0" rtl="0" algn="l">
              <a:lnSpc>
                <a:spcPct val="115000"/>
              </a:lnSpc>
              <a:spcBef>
                <a:spcPts val="0"/>
              </a:spcBef>
              <a:spcAft>
                <a:spcPts val="0"/>
              </a:spcAft>
              <a:buClr>
                <a:schemeClr val="lt2"/>
              </a:buClr>
              <a:buSzPts val="1400"/>
              <a:buFont typeface="Cambay"/>
              <a:buChar char="●"/>
              <a:defRPr b="0" i="0" sz="1400" u="none" cap="none" strike="noStrike">
                <a:solidFill>
                  <a:schemeClr val="lt2"/>
                </a:solidFill>
                <a:latin typeface="Cambay"/>
                <a:ea typeface="Cambay"/>
                <a:cs typeface="Cambay"/>
                <a:sym typeface="Cambay"/>
              </a:defRPr>
            </a:lvl1pPr>
            <a:lvl2pPr indent="-317500" lvl="1" marL="914400" marR="0" rtl="0" algn="l">
              <a:lnSpc>
                <a:spcPct val="115000"/>
              </a:lnSpc>
              <a:spcBef>
                <a:spcPts val="1600"/>
              </a:spcBef>
              <a:spcAft>
                <a:spcPts val="0"/>
              </a:spcAft>
              <a:buClr>
                <a:schemeClr val="lt2"/>
              </a:buClr>
              <a:buSzPts val="1400"/>
              <a:buFont typeface="Cambay"/>
              <a:buChar char="○"/>
              <a:defRPr b="0" i="0" sz="1400" u="none" cap="none" strike="noStrike">
                <a:solidFill>
                  <a:schemeClr val="lt2"/>
                </a:solidFill>
                <a:latin typeface="Cambay"/>
                <a:ea typeface="Cambay"/>
                <a:cs typeface="Cambay"/>
                <a:sym typeface="Cambay"/>
              </a:defRPr>
            </a:lvl2pPr>
            <a:lvl3pPr indent="-317500" lvl="2" marL="1371600" marR="0" rtl="0" algn="l">
              <a:lnSpc>
                <a:spcPct val="115000"/>
              </a:lnSpc>
              <a:spcBef>
                <a:spcPts val="1600"/>
              </a:spcBef>
              <a:spcAft>
                <a:spcPts val="0"/>
              </a:spcAft>
              <a:buClr>
                <a:schemeClr val="lt2"/>
              </a:buClr>
              <a:buSzPts val="1400"/>
              <a:buFont typeface="Cambay"/>
              <a:buChar char="■"/>
              <a:defRPr b="0" i="0" sz="1400" u="none" cap="none" strike="noStrike">
                <a:solidFill>
                  <a:schemeClr val="lt2"/>
                </a:solidFill>
                <a:latin typeface="Cambay"/>
                <a:ea typeface="Cambay"/>
                <a:cs typeface="Cambay"/>
                <a:sym typeface="Cambay"/>
              </a:defRPr>
            </a:lvl3pPr>
            <a:lvl4pPr indent="-317500" lvl="3" marL="1828800" marR="0" rtl="0" algn="l">
              <a:lnSpc>
                <a:spcPct val="115000"/>
              </a:lnSpc>
              <a:spcBef>
                <a:spcPts val="1600"/>
              </a:spcBef>
              <a:spcAft>
                <a:spcPts val="0"/>
              </a:spcAft>
              <a:buClr>
                <a:schemeClr val="lt2"/>
              </a:buClr>
              <a:buSzPts val="1400"/>
              <a:buFont typeface="Cambay"/>
              <a:buChar char="●"/>
              <a:defRPr b="0" i="0" sz="1400" u="none" cap="none" strike="noStrike">
                <a:solidFill>
                  <a:schemeClr val="lt2"/>
                </a:solidFill>
                <a:latin typeface="Cambay"/>
                <a:ea typeface="Cambay"/>
                <a:cs typeface="Cambay"/>
                <a:sym typeface="Cambay"/>
              </a:defRPr>
            </a:lvl4pPr>
            <a:lvl5pPr indent="-317500" lvl="4" marL="2286000" marR="0" rtl="0" algn="l">
              <a:lnSpc>
                <a:spcPct val="115000"/>
              </a:lnSpc>
              <a:spcBef>
                <a:spcPts val="1600"/>
              </a:spcBef>
              <a:spcAft>
                <a:spcPts val="0"/>
              </a:spcAft>
              <a:buClr>
                <a:schemeClr val="lt2"/>
              </a:buClr>
              <a:buSzPts val="1400"/>
              <a:buFont typeface="Cambay"/>
              <a:buChar char="○"/>
              <a:defRPr b="0" i="0" sz="1400" u="none" cap="none" strike="noStrike">
                <a:solidFill>
                  <a:schemeClr val="lt2"/>
                </a:solidFill>
                <a:latin typeface="Cambay"/>
                <a:ea typeface="Cambay"/>
                <a:cs typeface="Cambay"/>
                <a:sym typeface="Cambay"/>
              </a:defRPr>
            </a:lvl5pPr>
            <a:lvl6pPr indent="-317500" lvl="5" marL="2743200" marR="0" rtl="0" algn="l">
              <a:lnSpc>
                <a:spcPct val="115000"/>
              </a:lnSpc>
              <a:spcBef>
                <a:spcPts val="1600"/>
              </a:spcBef>
              <a:spcAft>
                <a:spcPts val="0"/>
              </a:spcAft>
              <a:buClr>
                <a:schemeClr val="lt2"/>
              </a:buClr>
              <a:buSzPts val="1400"/>
              <a:buFont typeface="Cambay"/>
              <a:buChar char="■"/>
              <a:defRPr b="0" i="0" sz="1400" u="none" cap="none" strike="noStrike">
                <a:solidFill>
                  <a:schemeClr val="lt2"/>
                </a:solidFill>
                <a:latin typeface="Cambay"/>
                <a:ea typeface="Cambay"/>
                <a:cs typeface="Cambay"/>
                <a:sym typeface="Cambay"/>
              </a:defRPr>
            </a:lvl6pPr>
            <a:lvl7pPr indent="-317500" lvl="6" marL="3200400" marR="0" rtl="0" algn="l">
              <a:lnSpc>
                <a:spcPct val="115000"/>
              </a:lnSpc>
              <a:spcBef>
                <a:spcPts val="1600"/>
              </a:spcBef>
              <a:spcAft>
                <a:spcPts val="0"/>
              </a:spcAft>
              <a:buClr>
                <a:schemeClr val="lt2"/>
              </a:buClr>
              <a:buSzPts val="1400"/>
              <a:buFont typeface="Cambay"/>
              <a:buChar char="●"/>
              <a:defRPr b="0" i="0" sz="1400" u="none" cap="none" strike="noStrike">
                <a:solidFill>
                  <a:schemeClr val="lt2"/>
                </a:solidFill>
                <a:latin typeface="Cambay"/>
                <a:ea typeface="Cambay"/>
                <a:cs typeface="Cambay"/>
                <a:sym typeface="Cambay"/>
              </a:defRPr>
            </a:lvl7pPr>
            <a:lvl8pPr indent="-317500" lvl="7" marL="3657600" marR="0" rtl="0" algn="l">
              <a:lnSpc>
                <a:spcPct val="115000"/>
              </a:lnSpc>
              <a:spcBef>
                <a:spcPts val="1600"/>
              </a:spcBef>
              <a:spcAft>
                <a:spcPts val="0"/>
              </a:spcAft>
              <a:buClr>
                <a:schemeClr val="lt2"/>
              </a:buClr>
              <a:buSzPts val="1400"/>
              <a:buFont typeface="Cambay"/>
              <a:buChar char="○"/>
              <a:defRPr b="0" i="0" sz="1400" u="none" cap="none" strike="noStrike">
                <a:solidFill>
                  <a:schemeClr val="lt2"/>
                </a:solidFill>
                <a:latin typeface="Cambay"/>
                <a:ea typeface="Cambay"/>
                <a:cs typeface="Cambay"/>
                <a:sym typeface="Cambay"/>
              </a:defRPr>
            </a:lvl8pPr>
            <a:lvl9pPr indent="-317500" lvl="8" marL="4114800" marR="0" rtl="0" algn="l">
              <a:lnSpc>
                <a:spcPct val="115000"/>
              </a:lnSpc>
              <a:spcBef>
                <a:spcPts val="1600"/>
              </a:spcBef>
              <a:spcAft>
                <a:spcPts val="1600"/>
              </a:spcAft>
              <a:buClr>
                <a:schemeClr val="lt2"/>
              </a:buClr>
              <a:buSzPts val="1400"/>
              <a:buFont typeface="Cambay"/>
              <a:buChar char="■"/>
              <a:defRPr b="0" i="0" sz="1400" u="none" cap="none" strike="noStrike">
                <a:solidFill>
                  <a:schemeClr val="lt2"/>
                </a:solidFill>
                <a:latin typeface="Cambay"/>
                <a:ea typeface="Cambay"/>
                <a:cs typeface="Cambay"/>
                <a:sym typeface="Cambay"/>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3.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1.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7.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6.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13.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14.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4.gi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10.jpg"/><Relationship Id="rId4" Type="http://schemas.openxmlformats.org/officeDocument/2006/relationships/image" Target="../media/image8.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image" Target="../media/image5.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2.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7" name="Shape 1707"/>
        <p:cNvGrpSpPr/>
        <p:nvPr/>
      </p:nvGrpSpPr>
      <p:grpSpPr>
        <a:xfrm>
          <a:off x="0" y="0"/>
          <a:ext cx="0" cy="0"/>
          <a:chOff x="0" y="0"/>
          <a:chExt cx="0" cy="0"/>
        </a:xfrm>
      </p:grpSpPr>
      <p:sp>
        <p:nvSpPr>
          <p:cNvPr id="1708" name="Google Shape;1708;p40"/>
          <p:cNvSpPr/>
          <p:nvPr/>
        </p:nvSpPr>
        <p:spPr>
          <a:xfrm>
            <a:off x="7871758" y="2203012"/>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40"/>
          <p:cNvSpPr/>
          <p:nvPr/>
        </p:nvSpPr>
        <p:spPr>
          <a:xfrm>
            <a:off x="263646" y="1524812"/>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10" name="Google Shape;1710;p40"/>
          <p:cNvPicPr preferRelativeResize="0"/>
          <p:nvPr/>
        </p:nvPicPr>
        <p:blipFill>
          <a:blip r:embed="rId3">
            <a:alphaModFix/>
          </a:blip>
          <a:stretch>
            <a:fillRect/>
          </a:stretch>
        </p:blipFill>
        <p:spPr>
          <a:xfrm>
            <a:off x="1577050" y="2017250"/>
            <a:ext cx="6156801" cy="10523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4" name="Shape 1754"/>
        <p:cNvGrpSpPr/>
        <p:nvPr/>
      </p:nvGrpSpPr>
      <p:grpSpPr>
        <a:xfrm>
          <a:off x="0" y="0"/>
          <a:ext cx="0" cy="0"/>
          <a:chOff x="0" y="0"/>
          <a:chExt cx="0" cy="0"/>
        </a:xfrm>
      </p:grpSpPr>
      <p:pic>
        <p:nvPicPr>
          <p:cNvPr id="1755" name="Google Shape;1755;p49"/>
          <p:cNvPicPr preferRelativeResize="0"/>
          <p:nvPr/>
        </p:nvPicPr>
        <p:blipFill>
          <a:blip r:embed="rId3">
            <a:alphaModFix/>
          </a:blip>
          <a:stretch>
            <a:fillRect/>
          </a:stretch>
        </p:blipFill>
        <p:spPr>
          <a:xfrm>
            <a:off x="2342475" y="1910350"/>
            <a:ext cx="6801526" cy="11887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9" name="Shape 1759"/>
        <p:cNvGrpSpPr/>
        <p:nvPr/>
      </p:nvGrpSpPr>
      <p:grpSpPr>
        <a:xfrm>
          <a:off x="0" y="0"/>
          <a:ext cx="0" cy="0"/>
          <a:chOff x="0" y="0"/>
          <a:chExt cx="0" cy="0"/>
        </a:xfrm>
      </p:grpSpPr>
      <p:sp>
        <p:nvSpPr>
          <p:cNvPr id="1760" name="Google Shape;1760;p50"/>
          <p:cNvSpPr txBox="1"/>
          <p:nvPr/>
        </p:nvSpPr>
        <p:spPr>
          <a:xfrm>
            <a:off x="371825" y="881775"/>
            <a:ext cx="8192400" cy="4411500"/>
          </a:xfrm>
          <a:prstGeom prst="rect">
            <a:avLst/>
          </a:prstGeom>
          <a:noFill/>
          <a:ln>
            <a:noFill/>
          </a:ln>
        </p:spPr>
        <p:txBody>
          <a:bodyPr anchorCtr="0" anchor="t" bIns="91425" lIns="91425" spcFirstLastPara="1" rIns="91425" wrap="square" tIns="91425">
            <a:spAutoFit/>
          </a:bodyPr>
          <a:lstStyle/>
          <a:p>
            <a:pPr indent="-184150" lvl="0" marL="241300" marR="5080" rtl="0" algn="just">
              <a:lnSpc>
                <a:spcPct val="114199"/>
              </a:lnSpc>
              <a:spcBef>
                <a:spcPts val="0"/>
              </a:spcBef>
              <a:spcAft>
                <a:spcPts val="0"/>
              </a:spcAft>
              <a:buClr>
                <a:srgbClr val="C00000"/>
              </a:buClr>
              <a:buSzPts val="1700"/>
              <a:buChar char="•"/>
            </a:pPr>
            <a:r>
              <a:rPr b="1" lang="en" sz="1700">
                <a:solidFill>
                  <a:schemeClr val="dk2"/>
                </a:solidFill>
                <a:latin typeface="Playfair Display"/>
                <a:ea typeface="Playfair Display"/>
                <a:cs typeface="Playfair Display"/>
                <a:sym typeface="Playfair Display"/>
              </a:rPr>
              <a:t>Web content management (WCM):</a:t>
            </a:r>
            <a:r>
              <a:rPr b="1" lang="en" sz="1700">
                <a:solidFill>
                  <a:srgbClr val="C00000"/>
                </a:solidFill>
                <a:latin typeface="Playfair Display"/>
                <a:ea typeface="Playfair Display"/>
                <a:cs typeface="Playfair Display"/>
                <a:sym typeface="Playfair Display"/>
              </a:rPr>
              <a:t> </a:t>
            </a:r>
            <a:r>
              <a:rPr b="1" lang="en" sz="1700">
                <a:latin typeface="Playfair Display"/>
                <a:ea typeface="Playfair Display"/>
                <a:cs typeface="Playfair Display"/>
                <a:sym typeface="Playfair Display"/>
              </a:rPr>
              <a:t>The management of content primarily intended for  mass delivery via a website.</a:t>
            </a:r>
            <a:endParaRPr b="1" sz="1700">
              <a:latin typeface="Playfair Display"/>
              <a:ea typeface="Playfair Display"/>
              <a:cs typeface="Playfair Display"/>
              <a:sym typeface="Playfair Display"/>
            </a:endParaRPr>
          </a:p>
          <a:p>
            <a:pPr indent="-184150" lvl="0" marL="241300" marR="5080" rtl="0" algn="just">
              <a:lnSpc>
                <a:spcPct val="113999"/>
              </a:lnSpc>
              <a:spcBef>
                <a:spcPts val="1000"/>
              </a:spcBef>
              <a:spcAft>
                <a:spcPts val="0"/>
              </a:spcAft>
              <a:buClr>
                <a:srgbClr val="C00000"/>
              </a:buClr>
              <a:buSzPts val="1700"/>
              <a:buChar char="•"/>
            </a:pPr>
            <a:r>
              <a:rPr b="1" lang="en" sz="1700">
                <a:solidFill>
                  <a:schemeClr val="dk2"/>
                </a:solidFill>
                <a:latin typeface="Playfair Display"/>
                <a:ea typeface="Playfair Display"/>
                <a:cs typeface="Playfair Display"/>
                <a:sym typeface="Playfair Display"/>
              </a:rPr>
              <a:t>Enterprise content management (ECM): </a:t>
            </a:r>
            <a:r>
              <a:rPr b="1" lang="en" sz="1700">
                <a:latin typeface="Playfair Display"/>
                <a:ea typeface="Playfair Display"/>
                <a:cs typeface="Playfair Display"/>
                <a:sym typeface="Playfair Display"/>
              </a:rPr>
              <a:t>The management of general business content,  not necessarily intended for mass delivery or consumption (e.g., employee resumes,  incident reports, memos, etc.). This flavour was more traditionally known as “document  management,” but the label has been generalized over the years. ECM excels in  collaboration, access control, and file management.</a:t>
            </a:r>
            <a:endParaRPr b="1" sz="1700">
              <a:latin typeface="Playfair Display"/>
              <a:ea typeface="Playfair Display"/>
              <a:cs typeface="Playfair Display"/>
              <a:sym typeface="Playfair Display"/>
            </a:endParaRPr>
          </a:p>
          <a:p>
            <a:pPr indent="-184150" lvl="0" marL="241300" marR="6350" rtl="0" algn="just">
              <a:lnSpc>
                <a:spcPct val="114199"/>
              </a:lnSpc>
              <a:spcBef>
                <a:spcPts val="995"/>
              </a:spcBef>
              <a:spcAft>
                <a:spcPts val="0"/>
              </a:spcAft>
              <a:buClr>
                <a:srgbClr val="C00000"/>
              </a:buClr>
              <a:buSzPts val="1700"/>
              <a:buChar char="•"/>
            </a:pPr>
            <a:r>
              <a:rPr b="1" lang="en" sz="1700">
                <a:solidFill>
                  <a:schemeClr val="dk2"/>
                </a:solidFill>
                <a:latin typeface="Playfair Display"/>
                <a:ea typeface="Playfair Display"/>
                <a:cs typeface="Playfair Display"/>
                <a:sym typeface="Playfair Display"/>
              </a:rPr>
              <a:t>Digital asset management (DAM):</a:t>
            </a:r>
            <a:r>
              <a:rPr b="1" lang="en" sz="1700">
                <a:solidFill>
                  <a:srgbClr val="C00000"/>
                </a:solidFill>
                <a:latin typeface="Playfair Display"/>
                <a:ea typeface="Playfair Display"/>
                <a:cs typeface="Playfair Display"/>
                <a:sym typeface="Playfair Display"/>
              </a:rPr>
              <a:t> </a:t>
            </a:r>
            <a:r>
              <a:rPr b="1" lang="en" sz="1700">
                <a:latin typeface="Playfair Display"/>
                <a:ea typeface="Playfair Display"/>
                <a:cs typeface="Playfair Display"/>
                <a:sym typeface="Playfair Display"/>
              </a:rPr>
              <a:t>The management and manipulation of rich digital  assets such as images, audio, and video for usage in other media.</a:t>
            </a:r>
            <a:endParaRPr b="1" sz="1700">
              <a:latin typeface="Playfair Display"/>
              <a:ea typeface="Playfair Display"/>
              <a:cs typeface="Playfair Display"/>
              <a:sym typeface="Playfair Display"/>
            </a:endParaRPr>
          </a:p>
          <a:p>
            <a:pPr indent="-184150" lvl="0" marL="241300" marR="6985" rtl="0" algn="just">
              <a:lnSpc>
                <a:spcPct val="114199"/>
              </a:lnSpc>
              <a:spcBef>
                <a:spcPts val="985"/>
              </a:spcBef>
              <a:spcAft>
                <a:spcPts val="0"/>
              </a:spcAft>
              <a:buClr>
                <a:srgbClr val="C00000"/>
              </a:buClr>
              <a:buSzPts val="1700"/>
              <a:buChar char="•"/>
            </a:pPr>
            <a:r>
              <a:rPr b="1" lang="en" sz="1700">
                <a:solidFill>
                  <a:schemeClr val="dk2"/>
                </a:solidFill>
                <a:latin typeface="Playfair Display"/>
                <a:ea typeface="Playfair Display"/>
                <a:cs typeface="Playfair Display"/>
                <a:sym typeface="Playfair Display"/>
              </a:rPr>
              <a:t>Records management (RM):</a:t>
            </a:r>
            <a:r>
              <a:rPr b="1" lang="en" sz="1700">
                <a:solidFill>
                  <a:srgbClr val="C00000"/>
                </a:solidFill>
                <a:latin typeface="Playfair Display"/>
                <a:ea typeface="Playfair Display"/>
                <a:cs typeface="Playfair Display"/>
                <a:sym typeface="Playfair Display"/>
              </a:rPr>
              <a:t> </a:t>
            </a:r>
            <a:r>
              <a:rPr b="1" lang="en" sz="1700">
                <a:latin typeface="Playfair Display"/>
                <a:ea typeface="Playfair Display"/>
                <a:cs typeface="Playfair Display"/>
                <a:sym typeface="Playfair Display"/>
              </a:rPr>
              <a:t>The management of transactional information and other  records that are created as a by product of business operations (e.g., sales records, access  records, contracts, etc.).</a:t>
            </a:r>
            <a:endParaRPr b="1" sz="1700">
              <a:latin typeface="Playfair Display"/>
              <a:ea typeface="Playfair Display"/>
              <a:cs typeface="Playfair Display"/>
              <a:sym typeface="Playfair Displ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4" name="Shape 1764"/>
        <p:cNvGrpSpPr/>
        <p:nvPr/>
      </p:nvGrpSpPr>
      <p:grpSpPr>
        <a:xfrm>
          <a:off x="0" y="0"/>
          <a:ext cx="0" cy="0"/>
          <a:chOff x="0" y="0"/>
          <a:chExt cx="0" cy="0"/>
        </a:xfrm>
      </p:grpSpPr>
      <p:pic>
        <p:nvPicPr>
          <p:cNvPr id="1765" name="Google Shape;1765;p51"/>
          <p:cNvPicPr preferRelativeResize="0"/>
          <p:nvPr/>
        </p:nvPicPr>
        <p:blipFill>
          <a:blip r:embed="rId3">
            <a:alphaModFix/>
          </a:blip>
          <a:stretch>
            <a:fillRect/>
          </a:stretch>
        </p:blipFill>
        <p:spPr>
          <a:xfrm>
            <a:off x="2230925" y="1926800"/>
            <a:ext cx="6913076" cy="10668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9" name="Shape 1769"/>
        <p:cNvGrpSpPr/>
        <p:nvPr/>
      </p:nvGrpSpPr>
      <p:grpSpPr>
        <a:xfrm>
          <a:off x="0" y="0"/>
          <a:ext cx="0" cy="0"/>
          <a:chOff x="0" y="0"/>
          <a:chExt cx="0" cy="0"/>
        </a:xfrm>
      </p:grpSpPr>
      <p:sp>
        <p:nvSpPr>
          <p:cNvPr id="1770" name="Google Shape;1770;p52"/>
          <p:cNvSpPr txBox="1"/>
          <p:nvPr/>
        </p:nvSpPr>
        <p:spPr>
          <a:xfrm>
            <a:off x="508150" y="1064900"/>
            <a:ext cx="7956900" cy="3952500"/>
          </a:xfrm>
          <a:prstGeom prst="rect">
            <a:avLst/>
          </a:prstGeom>
          <a:noFill/>
          <a:ln>
            <a:noFill/>
          </a:ln>
        </p:spPr>
        <p:txBody>
          <a:bodyPr anchorCtr="0" anchor="t" bIns="91425" lIns="91425" spcFirstLastPara="1" rIns="91425" wrap="square" tIns="91425">
            <a:spAutoFit/>
          </a:bodyPr>
          <a:lstStyle/>
          <a:p>
            <a:pPr indent="0" lvl="0" marL="12700" rtl="0" algn="just">
              <a:spcBef>
                <a:spcPts val="0"/>
              </a:spcBef>
              <a:spcAft>
                <a:spcPts val="0"/>
              </a:spcAft>
              <a:buNone/>
            </a:pPr>
            <a:r>
              <a:rPr b="1" lang="en" sz="1800">
                <a:solidFill>
                  <a:schemeClr val="dk2"/>
                </a:solidFill>
                <a:latin typeface="Playfair Display"/>
                <a:ea typeface="Playfair Display"/>
                <a:cs typeface="Playfair Display"/>
                <a:sym typeface="Playfair Display"/>
              </a:rPr>
              <a:t>Control Content</a:t>
            </a:r>
            <a:endParaRPr b="1" sz="1800">
              <a:solidFill>
                <a:schemeClr val="dk2"/>
              </a:solidFill>
              <a:latin typeface="Playfair Display"/>
              <a:ea typeface="Playfair Display"/>
              <a:cs typeface="Playfair Display"/>
              <a:sym typeface="Playfair Display"/>
            </a:endParaRPr>
          </a:p>
          <a:p>
            <a:pPr indent="-191134" lvl="0" marL="698500" rtl="0" algn="just">
              <a:spcBef>
                <a:spcPts val="1080"/>
              </a:spcBef>
              <a:spcAft>
                <a:spcPts val="0"/>
              </a:spcAft>
              <a:buSzPts val="1800"/>
              <a:buFont typeface="Playfair Display"/>
              <a:buChar char="•"/>
            </a:pPr>
            <a:r>
              <a:rPr b="1" lang="en" sz="1800">
                <a:latin typeface="Playfair Display"/>
                <a:ea typeface="Playfair Display"/>
                <a:cs typeface="Playfair Display"/>
                <a:sym typeface="Playfair Display"/>
              </a:rPr>
              <a:t>Permissions: Who can see this content? Who can change it? Who can delete it?</a:t>
            </a:r>
            <a:endParaRPr b="1" sz="1800">
              <a:latin typeface="Playfair Display"/>
              <a:ea typeface="Playfair Display"/>
              <a:cs typeface="Playfair Display"/>
              <a:sym typeface="Playfair Display"/>
            </a:endParaRPr>
          </a:p>
          <a:p>
            <a:pPr indent="-190500" lvl="0" marL="698500" marR="6985" rtl="0" algn="just">
              <a:lnSpc>
                <a:spcPct val="120000"/>
              </a:lnSpc>
              <a:spcBef>
                <a:spcPts val="495"/>
              </a:spcBef>
              <a:spcAft>
                <a:spcPts val="0"/>
              </a:spcAft>
              <a:buSzPts val="1800"/>
              <a:buFont typeface="Playfair Display"/>
              <a:buChar char="•"/>
            </a:pPr>
            <a:r>
              <a:rPr b="1" lang="en" sz="1800">
                <a:latin typeface="Playfair Display"/>
                <a:ea typeface="Playfair Display"/>
                <a:cs typeface="Playfair Display"/>
                <a:sym typeface="Playfair Display"/>
              </a:rPr>
              <a:t>State management and workflow : Is this content published? Is it in draft? Has it been  archived and removed from the public?</a:t>
            </a:r>
            <a:endParaRPr b="1" sz="1800">
              <a:latin typeface="Playfair Display"/>
              <a:ea typeface="Playfair Display"/>
              <a:cs typeface="Playfair Display"/>
              <a:sym typeface="Playfair Display"/>
            </a:endParaRPr>
          </a:p>
          <a:p>
            <a:pPr indent="-190500" lvl="0" marL="698500" marR="5080" rtl="0" algn="just">
              <a:lnSpc>
                <a:spcPct val="120000"/>
              </a:lnSpc>
              <a:spcBef>
                <a:spcPts val="505"/>
              </a:spcBef>
              <a:spcAft>
                <a:spcPts val="0"/>
              </a:spcAft>
              <a:buSzPts val="1800"/>
              <a:buFont typeface="Playfair Display"/>
              <a:buChar char="•"/>
            </a:pPr>
            <a:r>
              <a:rPr b="1" lang="en" sz="1800">
                <a:latin typeface="Playfair Display"/>
                <a:ea typeface="Playfair Display"/>
                <a:cs typeface="Playfair Display"/>
                <a:sym typeface="Playfair Display"/>
              </a:rPr>
              <a:t>Versioning: How many times has this content changed? What did it look like three  months ago? How does that version differ from the current version? Can I restore or  republish an older version?</a:t>
            </a:r>
            <a:endParaRPr b="1" sz="1800">
              <a:latin typeface="Playfair Display"/>
              <a:ea typeface="Playfair Display"/>
              <a:cs typeface="Playfair Display"/>
              <a:sym typeface="Playfair Display"/>
            </a:endParaRPr>
          </a:p>
          <a:p>
            <a:pPr indent="-190500" lvl="0" marL="698500" marR="6350" rtl="0" algn="just">
              <a:lnSpc>
                <a:spcPct val="120000"/>
              </a:lnSpc>
              <a:spcBef>
                <a:spcPts val="509"/>
              </a:spcBef>
              <a:spcAft>
                <a:spcPts val="0"/>
              </a:spcAft>
              <a:buSzPts val="1800"/>
              <a:buFont typeface="Playfair Display"/>
              <a:buChar char="•"/>
            </a:pPr>
            <a:r>
              <a:rPr b="1" lang="en" sz="1800">
                <a:latin typeface="Playfair Display"/>
                <a:ea typeface="Playfair Display"/>
                <a:cs typeface="Playfair Display"/>
                <a:sym typeface="Playfair Display"/>
              </a:rPr>
              <a:t>Dependency management: What content is being used by what other content? If I  delete this content, how does that affect other content? What content is currently  “orphaned” and unused?</a:t>
            </a:r>
            <a:endParaRPr b="1" sz="1800">
              <a:latin typeface="Playfair Display"/>
              <a:ea typeface="Playfair Display"/>
              <a:cs typeface="Playfair Display"/>
              <a:sym typeface="Playfair Displ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pic>
        <p:nvPicPr>
          <p:cNvPr id="1775" name="Google Shape;1775;p53"/>
          <p:cNvPicPr preferRelativeResize="0"/>
          <p:nvPr/>
        </p:nvPicPr>
        <p:blipFill>
          <a:blip r:embed="rId3">
            <a:alphaModFix/>
          </a:blip>
          <a:stretch>
            <a:fillRect/>
          </a:stretch>
        </p:blipFill>
        <p:spPr>
          <a:xfrm>
            <a:off x="2268100" y="1976375"/>
            <a:ext cx="6875900" cy="1066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9" name="Shape 1779"/>
        <p:cNvGrpSpPr/>
        <p:nvPr/>
      </p:nvGrpSpPr>
      <p:grpSpPr>
        <a:xfrm>
          <a:off x="0" y="0"/>
          <a:ext cx="0" cy="0"/>
          <a:chOff x="0" y="0"/>
          <a:chExt cx="0" cy="0"/>
        </a:xfrm>
      </p:grpSpPr>
      <p:sp>
        <p:nvSpPr>
          <p:cNvPr id="1780" name="Google Shape;1780;p54"/>
          <p:cNvSpPr txBox="1"/>
          <p:nvPr/>
        </p:nvSpPr>
        <p:spPr>
          <a:xfrm>
            <a:off x="506700" y="1041100"/>
            <a:ext cx="8130600" cy="3712200"/>
          </a:xfrm>
          <a:prstGeom prst="rect">
            <a:avLst/>
          </a:prstGeom>
          <a:noFill/>
          <a:ln>
            <a:noFill/>
          </a:ln>
        </p:spPr>
        <p:txBody>
          <a:bodyPr anchorCtr="0" anchor="t" bIns="91425" lIns="91425" spcFirstLastPara="1" rIns="91425" wrap="square" tIns="91425">
            <a:spAutoFit/>
          </a:bodyPr>
          <a:lstStyle/>
          <a:p>
            <a:pPr indent="-228600" lvl="0" marL="241300" marR="5715" rtl="0" algn="l">
              <a:lnSpc>
                <a:spcPct val="107916"/>
              </a:lnSpc>
              <a:spcBef>
                <a:spcPts val="0"/>
              </a:spcBef>
              <a:spcAft>
                <a:spcPts val="0"/>
              </a:spcAft>
              <a:buSzPts val="2400"/>
              <a:buChar char="•"/>
            </a:pPr>
            <a:r>
              <a:rPr lang="en" sz="2400">
                <a:latin typeface="Times New Roman"/>
                <a:ea typeface="Times New Roman"/>
                <a:cs typeface="Times New Roman"/>
                <a:sym typeface="Times New Roman"/>
              </a:rPr>
              <a:t>T</a:t>
            </a:r>
            <a:r>
              <a:rPr b="1" lang="en" sz="1900">
                <a:latin typeface="Playfair Display"/>
                <a:ea typeface="Playfair Display"/>
                <a:cs typeface="Playfair Display"/>
                <a:sym typeface="Playfair Display"/>
              </a:rPr>
              <a:t>he most important features of CMS are that you can create a dynamic website without  any programming and design knowledge.</a:t>
            </a:r>
            <a:endParaRPr b="1" sz="1900">
              <a:latin typeface="Playfair Display"/>
              <a:ea typeface="Playfair Display"/>
              <a:cs typeface="Playfair Display"/>
              <a:sym typeface="Playfair Display"/>
            </a:endParaRPr>
          </a:p>
          <a:p>
            <a:pPr indent="-196850" lvl="0" marL="241300" rtl="0" algn="l">
              <a:lnSpc>
                <a:spcPct val="113958"/>
              </a:lnSpc>
              <a:spcBef>
                <a:spcPts val="675"/>
              </a:spcBef>
              <a:spcAft>
                <a:spcPts val="0"/>
              </a:spcAft>
              <a:buSzPts val="1900"/>
              <a:buFont typeface="Playfair Display"/>
              <a:buChar char="•"/>
            </a:pPr>
            <a:r>
              <a:rPr b="1" lang="en" sz="1900">
                <a:latin typeface="Playfair Display"/>
                <a:ea typeface="Playfair Display"/>
                <a:cs typeface="Playfair Display"/>
                <a:sym typeface="Playfair Display"/>
              </a:rPr>
              <a:t>CMS sites are search engine optimization (SEO) friendly, it means sites built in CMS</a:t>
            </a:r>
            <a:endParaRPr b="1" sz="1900">
              <a:latin typeface="Playfair Display"/>
              <a:ea typeface="Playfair Display"/>
              <a:cs typeface="Playfair Display"/>
              <a:sym typeface="Playfair Display"/>
            </a:endParaRPr>
          </a:p>
          <a:p>
            <a:pPr indent="0" lvl="0" marL="241300" rtl="0" algn="l">
              <a:lnSpc>
                <a:spcPct val="113958"/>
              </a:lnSpc>
              <a:spcBef>
                <a:spcPts val="0"/>
              </a:spcBef>
              <a:spcAft>
                <a:spcPts val="0"/>
              </a:spcAft>
              <a:buNone/>
            </a:pPr>
            <a:r>
              <a:rPr b="1" lang="en" sz="1900">
                <a:latin typeface="Playfair Display"/>
                <a:ea typeface="Playfair Display"/>
                <a:cs typeface="Playfair Display"/>
                <a:sym typeface="Playfair Display"/>
              </a:rPr>
              <a:t>can be easily optimized for search engine listings.</a:t>
            </a:r>
            <a:endParaRPr b="1" sz="1900">
              <a:latin typeface="Playfair Display"/>
              <a:ea typeface="Playfair Display"/>
              <a:cs typeface="Playfair Display"/>
              <a:sym typeface="Playfair Display"/>
            </a:endParaRPr>
          </a:p>
          <a:p>
            <a:pPr indent="-196850" lvl="0" marL="241300" rtl="0" algn="l">
              <a:spcBef>
                <a:spcPts val="705"/>
              </a:spcBef>
              <a:spcAft>
                <a:spcPts val="0"/>
              </a:spcAft>
              <a:buSzPts val="1900"/>
              <a:buFont typeface="Playfair Display"/>
              <a:buChar char="•"/>
            </a:pPr>
            <a:r>
              <a:rPr b="1" lang="en" sz="1900">
                <a:latin typeface="Playfair Display"/>
                <a:ea typeface="Playfair Display"/>
                <a:cs typeface="Playfair Display"/>
                <a:sym typeface="Playfair Display"/>
              </a:rPr>
              <a:t>CMS support Multilingual, which allow users to translate content in their language.</a:t>
            </a:r>
            <a:endParaRPr b="1" sz="1900">
              <a:latin typeface="Playfair Display"/>
              <a:ea typeface="Playfair Display"/>
              <a:cs typeface="Playfair Display"/>
              <a:sym typeface="Playfair Display"/>
            </a:endParaRPr>
          </a:p>
          <a:p>
            <a:pPr indent="-196850" lvl="0" marL="241300" rtl="0" algn="l">
              <a:lnSpc>
                <a:spcPct val="113958"/>
              </a:lnSpc>
              <a:spcBef>
                <a:spcPts val="720"/>
              </a:spcBef>
              <a:spcAft>
                <a:spcPts val="0"/>
              </a:spcAft>
              <a:buSzPts val="1900"/>
              <a:buFont typeface="Playfair Display"/>
              <a:buChar char="•"/>
            </a:pPr>
            <a:r>
              <a:rPr b="1" lang="en" sz="1900">
                <a:latin typeface="Playfair Display"/>
                <a:ea typeface="Playfair Display"/>
                <a:cs typeface="Playfair Display"/>
                <a:sym typeface="Playfair Display"/>
              </a:rPr>
              <a:t>CMS has inbuilt Media Management System which is used to manage images, music,</a:t>
            </a:r>
            <a:endParaRPr b="1" sz="1900">
              <a:latin typeface="Playfair Display"/>
              <a:ea typeface="Playfair Display"/>
              <a:cs typeface="Playfair Display"/>
              <a:sym typeface="Playfair Display"/>
            </a:endParaRPr>
          </a:p>
          <a:p>
            <a:pPr indent="0" lvl="0" marL="241300" rtl="0" algn="l">
              <a:lnSpc>
                <a:spcPct val="113958"/>
              </a:lnSpc>
              <a:spcBef>
                <a:spcPts val="0"/>
              </a:spcBef>
              <a:spcAft>
                <a:spcPts val="0"/>
              </a:spcAft>
              <a:buNone/>
            </a:pPr>
            <a:r>
              <a:rPr b="1" lang="en" sz="1900">
                <a:latin typeface="Playfair Display"/>
                <a:ea typeface="Playfair Display"/>
                <a:cs typeface="Playfair Display"/>
                <a:sym typeface="Playfair Display"/>
              </a:rPr>
              <a:t>documents etc. and can be used with text content.</a:t>
            </a:r>
            <a:endParaRPr b="1" sz="1900">
              <a:latin typeface="Playfair Display"/>
              <a:ea typeface="Playfair Display"/>
              <a:cs typeface="Playfair Display"/>
              <a:sym typeface="Playfair Display"/>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4" name="Shape 1784"/>
        <p:cNvGrpSpPr/>
        <p:nvPr/>
      </p:nvGrpSpPr>
      <p:grpSpPr>
        <a:xfrm>
          <a:off x="0" y="0"/>
          <a:ext cx="0" cy="0"/>
          <a:chOff x="0" y="0"/>
          <a:chExt cx="0" cy="0"/>
        </a:xfrm>
      </p:grpSpPr>
      <p:pic>
        <p:nvPicPr>
          <p:cNvPr id="1785" name="Google Shape;1785;p55"/>
          <p:cNvPicPr preferRelativeResize="0"/>
          <p:nvPr/>
        </p:nvPicPr>
        <p:blipFill>
          <a:blip r:embed="rId3">
            <a:alphaModFix/>
          </a:blip>
          <a:stretch>
            <a:fillRect/>
          </a:stretch>
        </p:blipFill>
        <p:spPr>
          <a:xfrm>
            <a:off x="2602725" y="1722613"/>
            <a:ext cx="6541275" cy="16982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9" name="Shape 1789"/>
        <p:cNvGrpSpPr/>
        <p:nvPr/>
      </p:nvGrpSpPr>
      <p:grpSpPr>
        <a:xfrm>
          <a:off x="0" y="0"/>
          <a:ext cx="0" cy="0"/>
          <a:chOff x="0" y="0"/>
          <a:chExt cx="0" cy="0"/>
        </a:xfrm>
      </p:grpSpPr>
      <p:sp>
        <p:nvSpPr>
          <p:cNvPr id="1790" name="Google Shape;1790;p56"/>
          <p:cNvSpPr txBox="1"/>
          <p:nvPr/>
        </p:nvSpPr>
        <p:spPr>
          <a:xfrm>
            <a:off x="599700" y="1549275"/>
            <a:ext cx="8142900" cy="3033900"/>
          </a:xfrm>
          <a:prstGeom prst="rect">
            <a:avLst/>
          </a:prstGeom>
          <a:noFill/>
          <a:ln>
            <a:noFill/>
          </a:ln>
        </p:spPr>
        <p:txBody>
          <a:bodyPr anchorCtr="0" anchor="t" bIns="91425" lIns="91425" spcFirstLastPara="1" rIns="91425" wrap="square" tIns="91425">
            <a:spAutoFit/>
          </a:bodyPr>
          <a:lstStyle/>
          <a:p>
            <a:pPr indent="-196850" lvl="0" marL="241300" marR="765810" rtl="0" algn="l">
              <a:lnSpc>
                <a:spcPct val="114199"/>
              </a:lnSpc>
              <a:spcBef>
                <a:spcPts val="0"/>
              </a:spcBef>
              <a:spcAft>
                <a:spcPts val="0"/>
              </a:spcAft>
              <a:buSzPts val="1900"/>
              <a:buFont typeface="Playfair Display"/>
              <a:buChar char="•"/>
            </a:pPr>
            <a:r>
              <a:rPr b="1" lang="en" sz="1900">
                <a:latin typeface="Playfair Display"/>
                <a:ea typeface="Playfair Display"/>
                <a:cs typeface="Playfair Display"/>
                <a:sym typeface="Playfair Display"/>
              </a:rPr>
              <a:t>CMS is free and an open source platform under the GNU General Public License  (GPL).</a:t>
            </a:r>
            <a:endParaRPr b="1" sz="1900">
              <a:latin typeface="Playfair Display"/>
              <a:ea typeface="Playfair Display"/>
              <a:cs typeface="Playfair Display"/>
              <a:sym typeface="Playfair Display"/>
            </a:endParaRPr>
          </a:p>
          <a:p>
            <a:pPr indent="-196850" lvl="0" marL="241300" rtl="0" algn="l">
              <a:spcBef>
                <a:spcPts val="1400"/>
              </a:spcBef>
              <a:spcAft>
                <a:spcPts val="0"/>
              </a:spcAft>
              <a:buSzPts val="1900"/>
              <a:buFont typeface="Playfair Display"/>
              <a:buChar char="•"/>
            </a:pPr>
            <a:r>
              <a:rPr b="1" lang="en" sz="1900">
                <a:latin typeface="Playfair Display"/>
                <a:ea typeface="Playfair Display"/>
                <a:cs typeface="Playfair Display"/>
                <a:sym typeface="Playfair Display"/>
              </a:rPr>
              <a:t>Design themes customization in CMS is very easy.</a:t>
            </a:r>
            <a:endParaRPr b="1" sz="1900">
              <a:latin typeface="Playfair Display"/>
              <a:ea typeface="Playfair Display"/>
              <a:cs typeface="Playfair Display"/>
              <a:sym typeface="Playfair Display"/>
            </a:endParaRPr>
          </a:p>
          <a:p>
            <a:pPr indent="-196850" lvl="0" marL="241300" rtl="0" algn="l">
              <a:spcBef>
                <a:spcPts val="1410"/>
              </a:spcBef>
              <a:spcAft>
                <a:spcPts val="0"/>
              </a:spcAft>
              <a:buSzPts val="1900"/>
              <a:buFont typeface="Playfair Display"/>
              <a:buChar char="•"/>
            </a:pPr>
            <a:r>
              <a:rPr b="1" lang="en" sz="1900">
                <a:latin typeface="Playfair Display"/>
                <a:ea typeface="Playfair Display"/>
                <a:cs typeface="Playfair Display"/>
                <a:sym typeface="Playfair Display"/>
              </a:rPr>
              <a:t>It allows you to manage users with different roles and permissions.</a:t>
            </a:r>
            <a:endParaRPr b="1" sz="1900">
              <a:latin typeface="Playfair Display"/>
              <a:ea typeface="Playfair Display"/>
              <a:cs typeface="Playfair Display"/>
              <a:sym typeface="Playfair Display"/>
            </a:endParaRPr>
          </a:p>
          <a:p>
            <a:pPr indent="-196850" lvl="0" marL="241300" rtl="0" algn="l">
              <a:spcBef>
                <a:spcPts val="1405"/>
              </a:spcBef>
              <a:spcAft>
                <a:spcPts val="0"/>
              </a:spcAft>
              <a:buSzPts val="1900"/>
              <a:buFont typeface="Playfair Display"/>
              <a:buChar char="•"/>
            </a:pPr>
            <a:r>
              <a:rPr b="1" lang="en" sz="1900">
                <a:latin typeface="Playfair Display"/>
                <a:ea typeface="Playfair Display"/>
                <a:cs typeface="Playfair Display"/>
                <a:sym typeface="Playfair Display"/>
              </a:rPr>
              <a:t>CMS media management is quick and easy to use.</a:t>
            </a:r>
            <a:endParaRPr b="1" sz="1900">
              <a:latin typeface="Playfair Display"/>
              <a:ea typeface="Playfair Display"/>
              <a:cs typeface="Playfair Display"/>
              <a:sym typeface="Playfair Display"/>
            </a:endParaRPr>
          </a:p>
          <a:p>
            <a:pPr indent="-196850" lvl="0" marL="241300" rtl="0" algn="l">
              <a:spcBef>
                <a:spcPts val="1390"/>
              </a:spcBef>
              <a:spcAft>
                <a:spcPts val="0"/>
              </a:spcAft>
              <a:buSzPts val="1900"/>
              <a:buFont typeface="Playfair Display"/>
              <a:buChar char="•"/>
            </a:pPr>
            <a:r>
              <a:rPr b="1" lang="en" sz="1900">
                <a:latin typeface="Playfair Display"/>
                <a:ea typeface="Playfair Display"/>
                <a:cs typeface="Playfair Display"/>
                <a:sym typeface="Playfair Display"/>
              </a:rPr>
              <a:t>CMS provides WYSIWYG editor to manage your text content which is very useful for manipulating the layout of the document.</a:t>
            </a:r>
            <a:endParaRPr b="1" sz="1900">
              <a:latin typeface="Playfair Display"/>
              <a:ea typeface="Playfair Display"/>
              <a:cs typeface="Playfair Display"/>
              <a:sym typeface="Playfair Display"/>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4" name="Shape 1794"/>
        <p:cNvGrpSpPr/>
        <p:nvPr/>
      </p:nvGrpSpPr>
      <p:grpSpPr>
        <a:xfrm>
          <a:off x="0" y="0"/>
          <a:ext cx="0" cy="0"/>
          <a:chOff x="0" y="0"/>
          <a:chExt cx="0" cy="0"/>
        </a:xfrm>
      </p:grpSpPr>
      <p:pic>
        <p:nvPicPr>
          <p:cNvPr id="1795" name="Google Shape;1795;p57"/>
          <p:cNvPicPr preferRelativeResize="0"/>
          <p:nvPr/>
        </p:nvPicPr>
        <p:blipFill>
          <a:blip r:embed="rId3">
            <a:alphaModFix/>
          </a:blip>
          <a:stretch>
            <a:fillRect/>
          </a:stretch>
        </p:blipFill>
        <p:spPr>
          <a:xfrm>
            <a:off x="2466400" y="1813925"/>
            <a:ext cx="6677599" cy="15156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9" name="Shape 1799"/>
        <p:cNvGrpSpPr/>
        <p:nvPr/>
      </p:nvGrpSpPr>
      <p:grpSpPr>
        <a:xfrm>
          <a:off x="0" y="0"/>
          <a:ext cx="0" cy="0"/>
          <a:chOff x="0" y="0"/>
          <a:chExt cx="0" cy="0"/>
        </a:xfrm>
      </p:grpSpPr>
      <p:sp>
        <p:nvSpPr>
          <p:cNvPr id="1800" name="Google Shape;1800;p58"/>
          <p:cNvSpPr txBox="1"/>
          <p:nvPr/>
        </p:nvSpPr>
        <p:spPr>
          <a:xfrm>
            <a:off x="384225" y="1388125"/>
            <a:ext cx="8502300" cy="3703500"/>
          </a:xfrm>
          <a:prstGeom prst="rect">
            <a:avLst/>
          </a:prstGeom>
          <a:noFill/>
          <a:ln>
            <a:noFill/>
          </a:ln>
        </p:spPr>
        <p:txBody>
          <a:bodyPr anchorCtr="0" anchor="t" bIns="91425" lIns="91425" spcFirstLastPara="1" rIns="91425" wrap="square" tIns="91425">
            <a:spAutoFit/>
          </a:bodyPr>
          <a:lstStyle/>
          <a:p>
            <a:pPr indent="-190500" lvl="0" marL="241300" marR="5080" rtl="0" algn="just">
              <a:lnSpc>
                <a:spcPct val="113999"/>
              </a:lnSpc>
              <a:spcBef>
                <a:spcPts val="0"/>
              </a:spcBef>
              <a:spcAft>
                <a:spcPts val="0"/>
              </a:spcAft>
              <a:buSzPts val="1800"/>
              <a:buFont typeface="Playfair Display"/>
              <a:buChar char="•"/>
            </a:pPr>
            <a:r>
              <a:rPr b="1" lang="en" sz="1800">
                <a:latin typeface="Playfair Display"/>
                <a:ea typeface="Playfair Display"/>
                <a:cs typeface="Playfair Display"/>
                <a:sym typeface="Playfair Display"/>
              </a:rPr>
              <a:t>All the three platforms WordPress, Joomla, and Drupal are open source free software  licensed under GPL. Therefore, you can download the software free, use, and modify as  you like.</a:t>
            </a:r>
            <a:endParaRPr b="1" sz="1800">
              <a:latin typeface="Playfair Display"/>
              <a:ea typeface="Playfair Display"/>
              <a:cs typeface="Playfair Display"/>
              <a:sym typeface="Playfair Display"/>
            </a:endParaRPr>
          </a:p>
          <a:p>
            <a:pPr indent="-190500" lvl="0" marL="241300" marR="5080" rtl="0" algn="just">
              <a:lnSpc>
                <a:spcPct val="114100"/>
              </a:lnSpc>
              <a:spcBef>
                <a:spcPts val="1000"/>
              </a:spcBef>
              <a:spcAft>
                <a:spcPts val="0"/>
              </a:spcAft>
              <a:buSzPts val="1800"/>
              <a:buFont typeface="Playfair Display"/>
              <a:buChar char="•"/>
            </a:pPr>
            <a:r>
              <a:rPr b="1" lang="en" sz="1800">
                <a:latin typeface="Playfair Display"/>
                <a:ea typeface="Playfair Display"/>
                <a:cs typeface="Playfair Display"/>
                <a:sym typeface="Playfair Display"/>
              </a:rPr>
              <a:t>All the three platforms have developed a community of their own consisting of  developers, designers, trainers, users, and volunteers. The communities are aimed at  making the platform a better CMS by sharing the knowledge, supporting the users,  organizing events, solving the issues, and more.</a:t>
            </a:r>
            <a:endParaRPr b="1" sz="1800">
              <a:latin typeface="Playfair Display"/>
              <a:ea typeface="Playfair Display"/>
              <a:cs typeface="Playfair Display"/>
              <a:sym typeface="Playfair Display"/>
            </a:endParaRPr>
          </a:p>
          <a:p>
            <a:pPr indent="-190500" lvl="0" marL="241300" rtl="0" algn="just">
              <a:spcBef>
                <a:spcPts val="1405"/>
              </a:spcBef>
              <a:spcAft>
                <a:spcPts val="0"/>
              </a:spcAft>
              <a:buSzPts val="1800"/>
              <a:buFont typeface="Playfair Display"/>
              <a:buChar char="•"/>
            </a:pPr>
            <a:r>
              <a:rPr b="1" lang="en" sz="1800">
                <a:latin typeface="Playfair Display"/>
                <a:ea typeface="Playfair Display"/>
                <a:cs typeface="Playfair Display"/>
                <a:sym typeface="Playfair Display"/>
              </a:rPr>
              <a:t>All the three platforms are based on PHP and MySQL.</a:t>
            </a:r>
            <a:endParaRPr b="1" sz="1800">
              <a:latin typeface="Playfair Display"/>
              <a:ea typeface="Playfair Display"/>
              <a:cs typeface="Playfair Display"/>
              <a:sym typeface="Playfair Display"/>
            </a:endParaRPr>
          </a:p>
          <a:p>
            <a:pPr indent="-190500" lvl="0" marL="241300" marR="6350" rtl="0" algn="just">
              <a:lnSpc>
                <a:spcPct val="113799"/>
              </a:lnSpc>
              <a:spcBef>
                <a:spcPts val="1005"/>
              </a:spcBef>
              <a:spcAft>
                <a:spcPts val="0"/>
              </a:spcAft>
              <a:buSzPts val="1800"/>
              <a:buFont typeface="Playfair Display"/>
              <a:buChar char="•"/>
            </a:pPr>
            <a:r>
              <a:rPr b="1" lang="en" sz="1800">
                <a:latin typeface="Playfair Display"/>
                <a:ea typeface="Playfair Display"/>
                <a:cs typeface="Playfair Display"/>
                <a:sym typeface="Playfair Display"/>
              </a:rPr>
              <a:t>All three of them use themes/ templates for the design and plugins/ extensions/ modules  for adding functionality and features.</a:t>
            </a:r>
            <a:endParaRPr b="1" sz="1800">
              <a:latin typeface="Playfair Display"/>
              <a:ea typeface="Playfair Display"/>
              <a:cs typeface="Playfair Display"/>
              <a:sym typeface="Playfair Displ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4" name="Shape 1714"/>
        <p:cNvGrpSpPr/>
        <p:nvPr/>
      </p:nvGrpSpPr>
      <p:grpSpPr>
        <a:xfrm>
          <a:off x="0" y="0"/>
          <a:ext cx="0" cy="0"/>
          <a:chOff x="0" y="0"/>
          <a:chExt cx="0" cy="0"/>
        </a:xfrm>
      </p:grpSpPr>
      <p:pic>
        <p:nvPicPr>
          <p:cNvPr id="1715" name="Google Shape;1715;p41"/>
          <p:cNvPicPr preferRelativeResize="0"/>
          <p:nvPr/>
        </p:nvPicPr>
        <p:blipFill>
          <a:blip r:embed="rId3">
            <a:alphaModFix/>
          </a:blip>
          <a:stretch>
            <a:fillRect/>
          </a:stretch>
        </p:blipFill>
        <p:spPr>
          <a:xfrm>
            <a:off x="2655975" y="2043113"/>
            <a:ext cx="5924550" cy="10572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4" name="Shape 1804"/>
        <p:cNvGrpSpPr/>
        <p:nvPr/>
      </p:nvGrpSpPr>
      <p:grpSpPr>
        <a:xfrm>
          <a:off x="0" y="0"/>
          <a:ext cx="0" cy="0"/>
          <a:chOff x="0" y="0"/>
          <a:chExt cx="0" cy="0"/>
        </a:xfrm>
      </p:grpSpPr>
      <p:pic>
        <p:nvPicPr>
          <p:cNvPr id="1805" name="Google Shape;1805;p59"/>
          <p:cNvPicPr preferRelativeResize="0"/>
          <p:nvPr/>
        </p:nvPicPr>
        <p:blipFill>
          <a:blip r:embed="rId3">
            <a:alphaModFix/>
          </a:blip>
          <a:stretch>
            <a:fillRect/>
          </a:stretch>
        </p:blipFill>
        <p:spPr>
          <a:xfrm>
            <a:off x="2816000" y="1987050"/>
            <a:ext cx="5449600" cy="11694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09" name="Shape 1809"/>
        <p:cNvGrpSpPr/>
        <p:nvPr/>
      </p:nvGrpSpPr>
      <p:grpSpPr>
        <a:xfrm>
          <a:off x="0" y="0"/>
          <a:ext cx="0" cy="0"/>
          <a:chOff x="0" y="0"/>
          <a:chExt cx="0" cy="0"/>
        </a:xfrm>
      </p:grpSpPr>
      <p:sp>
        <p:nvSpPr>
          <p:cNvPr id="1810" name="Google Shape;1810;p60"/>
          <p:cNvSpPr/>
          <p:nvPr/>
        </p:nvSpPr>
        <p:spPr>
          <a:xfrm rot="10800000">
            <a:off x="6198956" y="4226167"/>
            <a:ext cx="697867" cy="678189"/>
          </a:xfrm>
          <a:custGeom>
            <a:rect b="b" l="l" r="r" t="t"/>
            <a:pathLst>
              <a:path extrusionOk="0" h="13811" w="14211">
                <a:moveTo>
                  <a:pt x="3409" y="1"/>
                </a:moveTo>
                <a:cubicBezTo>
                  <a:pt x="3409" y="1"/>
                  <a:pt x="2181" y="3485"/>
                  <a:pt x="3359" y="5239"/>
                </a:cubicBezTo>
                <a:lnTo>
                  <a:pt x="0" y="8723"/>
                </a:lnTo>
                <a:cubicBezTo>
                  <a:pt x="1211" y="9250"/>
                  <a:pt x="2399" y="9388"/>
                  <a:pt x="3308" y="9388"/>
                </a:cubicBezTo>
                <a:cubicBezTo>
                  <a:pt x="4301" y="9388"/>
                  <a:pt x="4963" y="9224"/>
                  <a:pt x="4963" y="9224"/>
                </a:cubicBezTo>
                <a:lnTo>
                  <a:pt x="6617" y="13810"/>
                </a:lnTo>
                <a:cubicBezTo>
                  <a:pt x="8421" y="12633"/>
                  <a:pt x="9023" y="9224"/>
                  <a:pt x="9023" y="9224"/>
                </a:cubicBezTo>
                <a:cubicBezTo>
                  <a:pt x="9441" y="9400"/>
                  <a:pt x="9888" y="9471"/>
                  <a:pt x="10337" y="9471"/>
                </a:cubicBezTo>
                <a:cubicBezTo>
                  <a:pt x="12253" y="9471"/>
                  <a:pt x="14211" y="8171"/>
                  <a:pt x="14211" y="8171"/>
                </a:cubicBezTo>
                <a:cubicBezTo>
                  <a:pt x="13183" y="6292"/>
                  <a:pt x="9624" y="5790"/>
                  <a:pt x="9624" y="5790"/>
                </a:cubicBezTo>
                <a:lnTo>
                  <a:pt x="10401" y="1530"/>
                </a:lnTo>
                <a:cubicBezTo>
                  <a:pt x="10329" y="1511"/>
                  <a:pt x="10252" y="1503"/>
                  <a:pt x="10171" y="1503"/>
                </a:cubicBezTo>
                <a:cubicBezTo>
                  <a:pt x="8830" y="1503"/>
                  <a:pt x="6467" y="3911"/>
                  <a:pt x="6467" y="3911"/>
                </a:cubicBezTo>
                <a:lnTo>
                  <a:pt x="340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811" name="Google Shape;1811;p60"/>
          <p:cNvPicPr preferRelativeResize="0"/>
          <p:nvPr/>
        </p:nvPicPr>
        <p:blipFill>
          <a:blip r:embed="rId4">
            <a:alphaModFix/>
          </a:blip>
          <a:stretch>
            <a:fillRect/>
          </a:stretch>
        </p:blipFill>
        <p:spPr>
          <a:xfrm>
            <a:off x="2580950" y="1574775"/>
            <a:ext cx="3867150" cy="23717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5" name="Shape 1815"/>
        <p:cNvGrpSpPr/>
        <p:nvPr/>
      </p:nvGrpSpPr>
      <p:grpSpPr>
        <a:xfrm>
          <a:off x="0" y="0"/>
          <a:ext cx="0" cy="0"/>
          <a:chOff x="0" y="0"/>
          <a:chExt cx="0" cy="0"/>
        </a:xfrm>
      </p:grpSpPr>
      <p:pic>
        <p:nvPicPr>
          <p:cNvPr id="1816" name="Google Shape;1816;p61"/>
          <p:cNvPicPr preferRelativeResize="0"/>
          <p:nvPr/>
        </p:nvPicPr>
        <p:blipFill>
          <a:blip r:embed="rId3">
            <a:alphaModFix/>
          </a:blip>
          <a:stretch>
            <a:fillRect/>
          </a:stretch>
        </p:blipFill>
        <p:spPr>
          <a:xfrm>
            <a:off x="511600" y="2106325"/>
            <a:ext cx="5375550" cy="1127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9" name="Shape 1719"/>
        <p:cNvGrpSpPr/>
        <p:nvPr/>
      </p:nvGrpSpPr>
      <p:grpSpPr>
        <a:xfrm>
          <a:off x="0" y="0"/>
          <a:ext cx="0" cy="0"/>
          <a:chOff x="0" y="0"/>
          <a:chExt cx="0" cy="0"/>
        </a:xfrm>
      </p:grpSpPr>
      <p:sp>
        <p:nvSpPr>
          <p:cNvPr id="1720" name="Google Shape;1720;p42"/>
          <p:cNvSpPr txBox="1"/>
          <p:nvPr/>
        </p:nvSpPr>
        <p:spPr>
          <a:xfrm>
            <a:off x="718375" y="1939575"/>
            <a:ext cx="8045700" cy="2148600"/>
          </a:xfrm>
          <a:prstGeom prst="rect">
            <a:avLst/>
          </a:prstGeom>
          <a:noFill/>
          <a:ln>
            <a:noFill/>
          </a:ln>
        </p:spPr>
        <p:txBody>
          <a:bodyPr anchorCtr="0" anchor="t" bIns="91425" lIns="91425" spcFirstLastPara="1" rIns="91425" wrap="square" tIns="91425">
            <a:spAutoFit/>
          </a:bodyPr>
          <a:lstStyle/>
          <a:p>
            <a:pPr indent="-2539" lvl="0" marL="12700" marR="5080" rtl="0" algn="l">
              <a:lnSpc>
                <a:spcPct val="107916"/>
              </a:lnSpc>
              <a:spcBef>
                <a:spcPts val="0"/>
              </a:spcBef>
              <a:spcAft>
                <a:spcPts val="0"/>
              </a:spcAft>
              <a:buNone/>
            </a:pPr>
            <a:r>
              <a:rPr b="1" lang="en" sz="2400">
                <a:latin typeface="Playfair Display"/>
                <a:ea typeface="Playfair Display"/>
                <a:cs typeface="Playfair Display"/>
                <a:sym typeface="Playfair Display"/>
              </a:rPr>
              <a:t>WordPress is an online, open source website creation tool  written in PHP. But in non-geek speak, it’s probably the easiest  and most powerful blogging and website content management  system (or CMS) in existence today.</a:t>
            </a:r>
            <a:endParaRPr b="1" sz="2400">
              <a:latin typeface="Playfair Display"/>
              <a:ea typeface="Playfair Display"/>
              <a:cs typeface="Playfair Display"/>
              <a:sym typeface="Playfair Display"/>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4" name="Shape 1724"/>
        <p:cNvGrpSpPr/>
        <p:nvPr/>
      </p:nvGrpSpPr>
      <p:grpSpPr>
        <a:xfrm>
          <a:off x="0" y="0"/>
          <a:ext cx="0" cy="0"/>
          <a:chOff x="0" y="0"/>
          <a:chExt cx="0" cy="0"/>
        </a:xfrm>
      </p:grpSpPr>
      <p:pic>
        <p:nvPicPr>
          <p:cNvPr id="1725" name="Google Shape;1725;p43"/>
          <p:cNvPicPr preferRelativeResize="0"/>
          <p:nvPr/>
        </p:nvPicPr>
        <p:blipFill>
          <a:blip r:embed="rId3">
            <a:alphaModFix/>
          </a:blip>
          <a:stretch>
            <a:fillRect/>
          </a:stretch>
        </p:blipFill>
        <p:spPr>
          <a:xfrm>
            <a:off x="2618800" y="1627275"/>
            <a:ext cx="6143625" cy="17240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9" name="Shape 1729"/>
        <p:cNvGrpSpPr/>
        <p:nvPr/>
      </p:nvGrpSpPr>
      <p:grpSpPr>
        <a:xfrm>
          <a:off x="0" y="0"/>
          <a:ext cx="0" cy="0"/>
          <a:chOff x="0" y="0"/>
          <a:chExt cx="0" cy="0"/>
        </a:xfrm>
      </p:grpSpPr>
      <p:sp>
        <p:nvSpPr>
          <p:cNvPr id="1730" name="Google Shape;1730;p44"/>
          <p:cNvSpPr txBox="1"/>
          <p:nvPr/>
        </p:nvSpPr>
        <p:spPr>
          <a:xfrm>
            <a:off x="483350" y="1264175"/>
            <a:ext cx="8056200" cy="3873600"/>
          </a:xfrm>
          <a:prstGeom prst="rect">
            <a:avLst/>
          </a:prstGeom>
          <a:noFill/>
          <a:ln>
            <a:noFill/>
          </a:ln>
        </p:spPr>
        <p:txBody>
          <a:bodyPr anchorCtr="0" anchor="t" bIns="91425" lIns="91425" spcFirstLastPara="1" rIns="91425" wrap="square" tIns="91425">
            <a:spAutoFit/>
          </a:bodyPr>
          <a:lstStyle/>
          <a:p>
            <a:pPr indent="-381000" lvl="0" marL="457200" marR="84455" rtl="0" algn="l">
              <a:lnSpc>
                <a:spcPct val="107916"/>
              </a:lnSpc>
              <a:spcBef>
                <a:spcPts val="0"/>
              </a:spcBef>
              <a:spcAft>
                <a:spcPts val="0"/>
              </a:spcAft>
              <a:buSzPts val="2400"/>
              <a:buFont typeface="Playfair Display"/>
              <a:buChar char="●"/>
            </a:pPr>
            <a:r>
              <a:rPr b="1" lang="en" sz="2400">
                <a:latin typeface="Playfair Display"/>
                <a:ea typeface="Playfair Display"/>
                <a:cs typeface="Playfair Display"/>
                <a:sym typeface="Playfair Display"/>
              </a:rPr>
              <a:t>WordPress is highly customizable, and has literally thousands of plugin pieces of  software so you can use your site for just about anything.</a:t>
            </a:r>
            <a:endParaRPr b="1" sz="2400">
              <a:latin typeface="Playfair Display"/>
              <a:ea typeface="Playfair Display"/>
              <a:cs typeface="Playfair Display"/>
              <a:sym typeface="Playfair Display"/>
            </a:endParaRPr>
          </a:p>
          <a:p>
            <a:pPr indent="0" lvl="0" marL="457200" marR="84455" rtl="0" algn="l">
              <a:lnSpc>
                <a:spcPct val="107916"/>
              </a:lnSpc>
              <a:spcBef>
                <a:spcPts val="0"/>
              </a:spcBef>
              <a:spcAft>
                <a:spcPts val="0"/>
              </a:spcAft>
              <a:buNone/>
            </a:pPr>
            <a:r>
              <a:t/>
            </a:r>
            <a:endParaRPr b="1" sz="2400">
              <a:latin typeface="Playfair Display"/>
              <a:ea typeface="Playfair Display"/>
              <a:cs typeface="Playfair Display"/>
              <a:sym typeface="Playfair Display"/>
            </a:endParaRPr>
          </a:p>
          <a:p>
            <a:pPr indent="-381000" lvl="0" marL="457200" marR="5080" rtl="0" algn="l">
              <a:lnSpc>
                <a:spcPct val="107916"/>
              </a:lnSpc>
              <a:spcBef>
                <a:spcPts val="1015"/>
              </a:spcBef>
              <a:spcAft>
                <a:spcPts val="0"/>
              </a:spcAft>
              <a:buSzPts val="2400"/>
              <a:buFont typeface="Playfair Display"/>
              <a:buChar char="●"/>
            </a:pPr>
            <a:r>
              <a:rPr b="1" lang="en" sz="2400">
                <a:latin typeface="Playfair Display"/>
                <a:ea typeface="Playfair Display"/>
                <a:cs typeface="Playfair Display"/>
                <a:sym typeface="Playfair Display"/>
              </a:rPr>
              <a:t>If you’re ever curious about who uses WordPress, head on over to the WordPress  site showcase and you’ll be impressed by the number of well-known sites and  famous people using WordPress to power their websites.</a:t>
            </a:r>
            <a:endParaRPr b="1" sz="2400">
              <a:latin typeface="Playfair Display"/>
              <a:ea typeface="Playfair Display"/>
              <a:cs typeface="Playfair Display"/>
              <a:sym typeface="Playfair Displ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4" name="Shape 1734"/>
        <p:cNvGrpSpPr/>
        <p:nvPr/>
      </p:nvGrpSpPr>
      <p:grpSpPr>
        <a:xfrm>
          <a:off x="0" y="0"/>
          <a:ext cx="0" cy="0"/>
          <a:chOff x="0" y="0"/>
          <a:chExt cx="0" cy="0"/>
        </a:xfrm>
      </p:grpSpPr>
      <p:pic>
        <p:nvPicPr>
          <p:cNvPr id="1735" name="Google Shape;1735;p45"/>
          <p:cNvPicPr preferRelativeResize="0"/>
          <p:nvPr/>
        </p:nvPicPr>
        <p:blipFill>
          <a:blip r:embed="rId3">
            <a:alphaModFix/>
          </a:blip>
          <a:stretch>
            <a:fillRect/>
          </a:stretch>
        </p:blipFill>
        <p:spPr>
          <a:xfrm>
            <a:off x="2342575" y="2038350"/>
            <a:ext cx="6801426" cy="1066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9" name="Shape 1739"/>
        <p:cNvGrpSpPr/>
        <p:nvPr/>
      </p:nvGrpSpPr>
      <p:grpSpPr>
        <a:xfrm>
          <a:off x="0" y="0"/>
          <a:ext cx="0" cy="0"/>
          <a:chOff x="0" y="0"/>
          <a:chExt cx="0" cy="0"/>
        </a:xfrm>
      </p:grpSpPr>
      <p:sp>
        <p:nvSpPr>
          <p:cNvPr id="1740" name="Google Shape;1740;p46"/>
          <p:cNvSpPr txBox="1"/>
          <p:nvPr/>
        </p:nvSpPr>
        <p:spPr>
          <a:xfrm>
            <a:off x="358025" y="1186500"/>
            <a:ext cx="8255700" cy="4028700"/>
          </a:xfrm>
          <a:prstGeom prst="rect">
            <a:avLst/>
          </a:prstGeom>
          <a:noFill/>
          <a:ln>
            <a:noFill/>
          </a:ln>
        </p:spPr>
        <p:txBody>
          <a:bodyPr anchorCtr="0" anchor="t" bIns="91425" lIns="91425" spcFirstLastPara="1" rIns="91425" wrap="square" tIns="91425">
            <a:spAutoFit/>
          </a:bodyPr>
          <a:lstStyle/>
          <a:p>
            <a:pPr indent="-203200" lvl="0" marL="241300" marR="5080" rtl="0" algn="just">
              <a:lnSpc>
                <a:spcPct val="113999"/>
              </a:lnSpc>
              <a:spcBef>
                <a:spcPts val="0"/>
              </a:spcBef>
              <a:spcAft>
                <a:spcPts val="0"/>
              </a:spcAft>
              <a:buSzPts val="2000"/>
              <a:buFont typeface="Playfair Display"/>
              <a:buChar char="•"/>
            </a:pPr>
            <a:r>
              <a:rPr b="1" lang="en" sz="2000">
                <a:latin typeface="Playfair Display"/>
                <a:ea typeface="Playfair Display"/>
                <a:cs typeface="Playfair Display"/>
                <a:sym typeface="Playfair Display"/>
              </a:rPr>
              <a:t>Content is created through “editorial process.” This process is what humans do to  prepare information for publication to an audience. It involves authoring, editing,  reviewing, approving, versioning, comparing, and controlling.</a:t>
            </a:r>
            <a:endParaRPr b="1" sz="2000">
              <a:latin typeface="Playfair Display"/>
              <a:ea typeface="Playfair Display"/>
              <a:cs typeface="Playfair Display"/>
              <a:sym typeface="Playfair Display"/>
            </a:endParaRPr>
          </a:p>
          <a:p>
            <a:pPr indent="-203200" lvl="0" marL="241300" rtl="0" algn="just">
              <a:spcBef>
                <a:spcPts val="1400"/>
              </a:spcBef>
              <a:spcAft>
                <a:spcPts val="0"/>
              </a:spcAft>
              <a:buSzPts val="2000"/>
              <a:buFont typeface="Playfair Display"/>
              <a:buChar char="•"/>
            </a:pPr>
            <a:r>
              <a:rPr b="1" lang="en" sz="2000">
                <a:latin typeface="Playfair Display"/>
                <a:ea typeface="Playfair Display"/>
                <a:cs typeface="Playfair Display"/>
                <a:sym typeface="Playfair Display"/>
              </a:rPr>
              <a:t>Content is information produced through editorial process and ultimately intended for</a:t>
            </a:r>
            <a:endParaRPr b="1" sz="2000">
              <a:latin typeface="Playfair Display"/>
              <a:ea typeface="Playfair Display"/>
              <a:cs typeface="Playfair Display"/>
              <a:sym typeface="Playfair Display"/>
            </a:endParaRPr>
          </a:p>
          <a:p>
            <a:pPr indent="0" lvl="0" marL="241300" rtl="0" algn="just">
              <a:spcBef>
                <a:spcPts val="409"/>
              </a:spcBef>
              <a:spcAft>
                <a:spcPts val="0"/>
              </a:spcAft>
              <a:buNone/>
            </a:pPr>
            <a:r>
              <a:rPr b="1" lang="en" sz="2000">
                <a:latin typeface="Playfair Display"/>
                <a:ea typeface="Playfair Display"/>
                <a:cs typeface="Playfair Display"/>
                <a:sym typeface="Playfair Display"/>
              </a:rPr>
              <a:t>human consumption via publication.</a:t>
            </a:r>
            <a:endParaRPr b="1" sz="2000">
              <a:latin typeface="Playfair Display"/>
              <a:ea typeface="Playfair Display"/>
              <a:cs typeface="Playfair Display"/>
              <a:sym typeface="Playfair Display"/>
            </a:endParaRPr>
          </a:p>
          <a:p>
            <a:pPr indent="-203200" lvl="0" marL="241300" rtl="0" algn="just">
              <a:spcBef>
                <a:spcPts val="1405"/>
              </a:spcBef>
              <a:spcAft>
                <a:spcPts val="0"/>
              </a:spcAft>
              <a:buSzPts val="2000"/>
              <a:buFont typeface="Playfair Display"/>
              <a:buChar char="•"/>
            </a:pPr>
            <a:r>
              <a:rPr b="1" lang="en" sz="2000">
                <a:latin typeface="Playfair Display"/>
                <a:ea typeface="Playfair Display"/>
                <a:cs typeface="Playfair Display"/>
                <a:sym typeface="Playfair Display"/>
              </a:rPr>
              <a:t>Content is in essence, any type or 'unit' of digital information.</a:t>
            </a:r>
            <a:endParaRPr b="1" sz="2000">
              <a:latin typeface="Playfair Display"/>
              <a:ea typeface="Playfair Display"/>
              <a:cs typeface="Playfair Display"/>
              <a:sym typeface="Playfair Display"/>
            </a:endParaRPr>
          </a:p>
          <a:p>
            <a:pPr indent="-203200" lvl="0" marL="241300" rtl="0" algn="just">
              <a:spcBef>
                <a:spcPts val="1410"/>
              </a:spcBef>
              <a:spcAft>
                <a:spcPts val="0"/>
              </a:spcAft>
              <a:buSzPts val="2000"/>
              <a:buFont typeface="Playfair Display"/>
              <a:buChar char="•"/>
            </a:pPr>
            <a:r>
              <a:rPr b="1" lang="en" sz="2000">
                <a:latin typeface="Playfair Display"/>
                <a:ea typeface="Playfair Display"/>
                <a:cs typeface="Playfair Display"/>
                <a:sym typeface="Playfair Display"/>
              </a:rPr>
              <a:t>It can be text, images, graphics, video, sound, documents, records etc</a:t>
            </a:r>
            <a:endParaRPr b="1" sz="2000">
              <a:latin typeface="Playfair Display"/>
              <a:ea typeface="Playfair Display"/>
              <a:cs typeface="Playfair Display"/>
              <a:sym typeface="Playfair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4" name="Shape 1744"/>
        <p:cNvGrpSpPr/>
        <p:nvPr/>
      </p:nvGrpSpPr>
      <p:grpSpPr>
        <a:xfrm>
          <a:off x="0" y="0"/>
          <a:ext cx="0" cy="0"/>
          <a:chOff x="0" y="0"/>
          <a:chExt cx="0" cy="0"/>
        </a:xfrm>
      </p:grpSpPr>
      <p:pic>
        <p:nvPicPr>
          <p:cNvPr id="1745" name="Google Shape;1745;p47"/>
          <p:cNvPicPr preferRelativeResize="0"/>
          <p:nvPr/>
        </p:nvPicPr>
        <p:blipFill>
          <a:blip r:embed="rId3">
            <a:alphaModFix/>
          </a:blip>
          <a:stretch>
            <a:fillRect/>
          </a:stretch>
        </p:blipFill>
        <p:spPr>
          <a:xfrm>
            <a:off x="2379650" y="1636000"/>
            <a:ext cx="6764351" cy="1572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9" name="Shape 1749"/>
        <p:cNvGrpSpPr/>
        <p:nvPr/>
      </p:nvGrpSpPr>
      <p:grpSpPr>
        <a:xfrm>
          <a:off x="0" y="0"/>
          <a:ext cx="0" cy="0"/>
          <a:chOff x="0" y="0"/>
          <a:chExt cx="0" cy="0"/>
        </a:xfrm>
      </p:grpSpPr>
      <p:sp>
        <p:nvSpPr>
          <p:cNvPr id="1750" name="Google Shape;1750;p48"/>
          <p:cNvSpPr txBox="1"/>
          <p:nvPr/>
        </p:nvSpPr>
        <p:spPr>
          <a:xfrm>
            <a:off x="396625" y="1335425"/>
            <a:ext cx="8502300" cy="3746100"/>
          </a:xfrm>
          <a:prstGeom prst="rect">
            <a:avLst/>
          </a:prstGeom>
          <a:noFill/>
          <a:ln>
            <a:noFill/>
          </a:ln>
        </p:spPr>
        <p:txBody>
          <a:bodyPr anchorCtr="0" anchor="t" bIns="91425" lIns="91425" spcFirstLastPara="1" rIns="91425" wrap="square" tIns="91425">
            <a:spAutoFit/>
          </a:bodyPr>
          <a:lstStyle/>
          <a:p>
            <a:pPr indent="-196850" lvl="0" marL="241300" marR="5080" rtl="0" algn="just">
              <a:lnSpc>
                <a:spcPct val="107916"/>
              </a:lnSpc>
              <a:spcBef>
                <a:spcPts val="0"/>
              </a:spcBef>
              <a:spcAft>
                <a:spcPts val="0"/>
              </a:spcAft>
              <a:buSzPts val="1900"/>
              <a:buFont typeface="Playfair Display"/>
              <a:buChar char="•"/>
            </a:pPr>
            <a:r>
              <a:rPr b="1" lang="en" sz="1900">
                <a:latin typeface="Playfair Display"/>
                <a:ea typeface="Playfair Display"/>
                <a:cs typeface="Playfair Display"/>
                <a:sym typeface="Playfair Display"/>
              </a:rPr>
              <a:t>A content management system (CMS) is a software package that provides some level of  automation for the tasks required to effectively manage content.</a:t>
            </a:r>
            <a:endParaRPr b="1" sz="1900">
              <a:latin typeface="Playfair Display"/>
              <a:ea typeface="Playfair Display"/>
              <a:cs typeface="Playfair Display"/>
              <a:sym typeface="Playfair Display"/>
            </a:endParaRPr>
          </a:p>
          <a:p>
            <a:pPr indent="-196850" lvl="0" marL="241300" marR="8255" rtl="0" algn="just">
              <a:lnSpc>
                <a:spcPct val="90100"/>
              </a:lnSpc>
              <a:spcBef>
                <a:spcPts val="960"/>
              </a:spcBef>
              <a:spcAft>
                <a:spcPts val="0"/>
              </a:spcAft>
              <a:buSzPts val="1900"/>
              <a:buFont typeface="Playfair Display"/>
              <a:buChar char="•"/>
            </a:pPr>
            <a:r>
              <a:rPr b="1" lang="en" sz="1900">
                <a:latin typeface="Playfair Display"/>
                <a:ea typeface="Playfair Display"/>
                <a:cs typeface="Playfair Display"/>
                <a:sym typeface="Playfair Display"/>
              </a:rPr>
              <a:t>A CMS is usually server-based, multi user software that interacts with content stored in a  repository. This repository might be located on the same server, as part of the same  software package, or in a separate storage facility entirely.</a:t>
            </a:r>
            <a:endParaRPr b="1" sz="1900">
              <a:latin typeface="Playfair Display"/>
              <a:ea typeface="Playfair Display"/>
              <a:cs typeface="Playfair Display"/>
              <a:sym typeface="Playfair Display"/>
            </a:endParaRPr>
          </a:p>
          <a:p>
            <a:pPr indent="0" lvl="0" marL="457200" rtl="0" algn="just">
              <a:spcBef>
                <a:spcPts val="675"/>
              </a:spcBef>
              <a:spcAft>
                <a:spcPts val="0"/>
              </a:spcAft>
              <a:buNone/>
            </a:pPr>
            <a:r>
              <a:t/>
            </a:r>
            <a:endParaRPr b="1" sz="1900">
              <a:latin typeface="Playfair Display"/>
              <a:ea typeface="Playfair Display"/>
              <a:cs typeface="Playfair Display"/>
              <a:sym typeface="Playfair Display"/>
            </a:endParaRPr>
          </a:p>
          <a:p>
            <a:pPr indent="-196850" lvl="0" marL="241300" marR="5080" rtl="0" algn="just">
              <a:lnSpc>
                <a:spcPct val="107916"/>
              </a:lnSpc>
              <a:spcBef>
                <a:spcPts val="1050"/>
              </a:spcBef>
              <a:spcAft>
                <a:spcPts val="0"/>
              </a:spcAft>
              <a:buSzPts val="1900"/>
              <a:buFont typeface="Playfair Display"/>
              <a:buChar char="•"/>
            </a:pPr>
            <a:r>
              <a:rPr b="1" lang="en" sz="1900">
                <a:latin typeface="Playfair Display"/>
                <a:ea typeface="Playfair Display"/>
                <a:cs typeface="Playfair Display"/>
                <a:sym typeface="Playfair Display"/>
              </a:rPr>
              <a:t>Content Management System (CMS) is an application software that provides you an  easy environment to manage your digital content data such as text, images, music,  documents etc.</a:t>
            </a:r>
            <a:endParaRPr b="1" sz="1900">
              <a:latin typeface="Playfair Display"/>
              <a:ea typeface="Playfair Display"/>
              <a:cs typeface="Playfair Display"/>
              <a:sym typeface="Playfair Display"/>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al Style Consulting Toolkit by Slidesgo">
  <a:themeElements>
    <a:clrScheme name="Simple Light">
      <a:dk1>
        <a:srgbClr val="00BCBD"/>
      </a:dk1>
      <a:lt1>
        <a:srgbClr val="008280"/>
      </a:lt1>
      <a:dk2>
        <a:srgbClr val="FFEA60"/>
      </a:dk2>
      <a:lt2>
        <a:srgbClr val="FFFAE3"/>
      </a:lt2>
      <a:accent1>
        <a:srgbClr val="F6A700"/>
      </a:accent1>
      <a:accent2>
        <a:srgbClr val="005A58"/>
      </a:accent2>
      <a:accent3>
        <a:srgbClr val="FFFFFF"/>
      </a:accent3>
      <a:accent4>
        <a:srgbClr val="FFFFFF"/>
      </a:accent4>
      <a:accent5>
        <a:srgbClr val="FFFFFF"/>
      </a:accent5>
      <a:accent6>
        <a:srgbClr val="FFFFFF"/>
      </a:accent6>
      <a:hlink>
        <a:srgbClr val="005A5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